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9"/>
  </p:notesMasterIdLst>
  <p:sldIdLst>
    <p:sldId id="256" r:id="rId6"/>
    <p:sldId id="257" r:id="rId7"/>
    <p:sldId id="262" r:id="rId8"/>
    <p:sldId id="265" r:id="rId9"/>
    <p:sldId id="298" r:id="rId10"/>
    <p:sldId id="296" r:id="rId11"/>
    <p:sldId id="299" r:id="rId12"/>
    <p:sldId id="300" r:id="rId13"/>
    <p:sldId id="301" r:id="rId14"/>
    <p:sldId id="297" r:id="rId15"/>
    <p:sldId id="268" r:id="rId16"/>
    <p:sldId id="288" r:id="rId17"/>
    <p:sldId id="30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83C1EC75-D4C0-CB92-F127-8D43CC25C690}" name="Annet Hermans" initials="AH" userId="S::a.hermans@mboraad.nl::315960d3-57b3-456a-9995-b6453fab03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1A033-72B2-45F5-B373-99B902EAAB58}" v="21" dt="2025-03-27T16:13:00.620"/>
    <p1510:client id="{CCE63B37-533B-3826-4626-48D74CB82322}" v="1" dt="2025-03-28T09:02:34.299"/>
    <p1510:client id="{D890053F-6CE2-D0A3-5B83-2138910DB277}" v="142" dt="2025-03-27T13:16:29.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25BF1016-5800-2115-311B-0D40FCA806CD}"/>
    <pc:docChg chg="modSld">
      <pc:chgData name="Marieke Bakema" userId="S::m.bakema@mboraad.nl::e6eb663c-807e-4239-9fb5-add735fde05f" providerId="AD" clId="Web-{25BF1016-5800-2115-311B-0D40FCA806CD}" dt="2025-02-08T14:05:55.036" v="425"/>
      <pc:docMkLst>
        <pc:docMk/>
      </pc:docMkLst>
      <pc:sldChg chg="delSp modNotes">
        <pc:chgData name="Marieke Bakema" userId="S::m.bakema@mboraad.nl::e6eb663c-807e-4239-9fb5-add735fde05f" providerId="AD" clId="Web-{25BF1016-5800-2115-311B-0D40FCA806CD}" dt="2025-02-08T14:01:42.511" v="159"/>
        <pc:sldMkLst>
          <pc:docMk/>
          <pc:sldMk cId="243415565" sldId="268"/>
        </pc:sldMkLst>
      </pc:sldChg>
      <pc:sldChg chg="modSp modNotes">
        <pc:chgData name="Marieke Bakema" userId="S::m.bakema@mboraad.nl::e6eb663c-807e-4239-9fb5-add735fde05f" providerId="AD" clId="Web-{25BF1016-5800-2115-311B-0D40FCA806CD}" dt="2025-02-08T14:05:55.036" v="425"/>
        <pc:sldMkLst>
          <pc:docMk/>
          <pc:sldMk cId="2675301498" sldId="288"/>
        </pc:sldMkLst>
        <pc:spChg chg="mod">
          <ac:chgData name="Marieke Bakema" userId="S::m.bakema@mboraad.nl::e6eb663c-807e-4239-9fb5-add735fde05f" providerId="AD" clId="Web-{25BF1016-5800-2115-311B-0D40FCA806CD}" dt="2025-02-08T14:05:19.238" v="375"/>
          <ac:spMkLst>
            <pc:docMk/>
            <pc:sldMk cId="2675301498" sldId="288"/>
            <ac:spMk id="3" creationId="{DA6A0715-2EC7-BEA1-9E83-AA877BD60738}"/>
          </ac:spMkLst>
        </pc:spChg>
        <pc:picChg chg="mod">
          <ac:chgData name="Marieke Bakema" userId="S::m.bakema@mboraad.nl::e6eb663c-807e-4239-9fb5-add735fde05f" providerId="AD" clId="Web-{25BF1016-5800-2115-311B-0D40FCA806CD}" dt="2025-02-08T14:05:00.753" v="373" actId="1076"/>
          <ac:picMkLst>
            <pc:docMk/>
            <pc:sldMk cId="2675301498" sldId="288"/>
            <ac:picMk id="1026" creationId="{41FF7280-BAC5-627C-2A19-9CD606528ED3}"/>
          </ac:picMkLst>
        </pc:picChg>
      </pc:sldChg>
    </pc:docChg>
  </pc:docChgLst>
  <pc:docChgLst>
    <pc:chgData name="Marieke Bakema" userId="S::m.bakema@mboraad.nl::e6eb663c-807e-4239-9fb5-add735fde05f" providerId="AD" clId="Web-{276563A4-D644-0E2E-BD67-790911CEE885}"/>
    <pc:docChg chg="addSld modSld">
      <pc:chgData name="Marieke Bakema" userId="S::m.bakema@mboraad.nl::e6eb663c-807e-4239-9fb5-add735fde05f" providerId="AD" clId="Web-{276563A4-D644-0E2E-BD67-790911CEE885}" dt="2025-02-08T13:20:48.249" v="839" actId="14100"/>
      <pc:docMkLst>
        <pc:docMk/>
      </pc:docMkLst>
      <pc:sldChg chg="addSp delSp modSp modNotes">
        <pc:chgData name="Marieke Bakema" userId="S::m.bakema@mboraad.nl::e6eb663c-807e-4239-9fb5-add735fde05f" providerId="AD" clId="Web-{276563A4-D644-0E2E-BD67-790911CEE885}" dt="2025-02-08T12:36:27.202" v="180" actId="20577"/>
        <pc:sldMkLst>
          <pc:docMk/>
          <pc:sldMk cId="4176754181" sldId="262"/>
        </pc:sldMkLst>
        <pc:spChg chg="mod">
          <ac:chgData name="Marieke Bakema" userId="S::m.bakema@mboraad.nl::e6eb663c-807e-4239-9fb5-add735fde05f" providerId="AD" clId="Web-{276563A4-D644-0E2E-BD67-790911CEE885}" dt="2025-02-08T12:27:48.574" v="16" actId="14100"/>
          <ac:spMkLst>
            <pc:docMk/>
            <pc:sldMk cId="4176754181" sldId="262"/>
            <ac:spMk id="8" creationId="{D1F0EA22-30A4-25F0-B700-AD10038D1252}"/>
          </ac:spMkLst>
        </pc:spChg>
        <pc:spChg chg="mod">
          <ac:chgData name="Marieke Bakema" userId="S::m.bakema@mboraad.nl::e6eb663c-807e-4239-9fb5-add735fde05f" providerId="AD" clId="Web-{276563A4-D644-0E2E-BD67-790911CEE885}" dt="2025-02-08T12:31:33.223" v="86" actId="1076"/>
          <ac:spMkLst>
            <pc:docMk/>
            <pc:sldMk cId="4176754181" sldId="262"/>
            <ac:spMk id="9" creationId="{EA0F22DC-B5B1-D61B-A854-36312E1E8BE1}"/>
          </ac:spMkLst>
        </pc:spChg>
        <pc:spChg chg="mod">
          <ac:chgData name="Marieke Bakema" userId="S::m.bakema@mboraad.nl::e6eb663c-807e-4239-9fb5-add735fde05f" providerId="AD" clId="Web-{276563A4-D644-0E2E-BD67-790911CEE885}" dt="2025-02-08T12:35:54.216" v="166" actId="20577"/>
          <ac:spMkLst>
            <pc:docMk/>
            <pc:sldMk cId="4176754181" sldId="262"/>
            <ac:spMk id="10" creationId="{58E793DB-01D5-4815-7E9A-50C2BEF5F9F4}"/>
          </ac:spMkLst>
        </pc:spChg>
        <pc:spChg chg="mod">
          <ac:chgData name="Marieke Bakema" userId="S::m.bakema@mboraad.nl::e6eb663c-807e-4239-9fb5-add735fde05f" providerId="AD" clId="Web-{276563A4-D644-0E2E-BD67-790911CEE885}" dt="2025-02-08T12:36:27.202" v="180" actId="20577"/>
          <ac:spMkLst>
            <pc:docMk/>
            <pc:sldMk cId="4176754181" sldId="262"/>
            <ac:spMk id="11" creationId="{A075F5ED-6563-CD5C-F709-CDEFE75ED03C}"/>
          </ac:spMkLst>
        </pc:spChg>
        <pc:picChg chg="add mod">
          <ac:chgData name="Marieke Bakema" userId="S::m.bakema@mboraad.nl::e6eb663c-807e-4239-9fb5-add735fde05f" providerId="AD" clId="Web-{276563A4-D644-0E2E-BD67-790911CEE885}" dt="2025-02-08T12:31:15.519" v="84" actId="14100"/>
          <ac:picMkLst>
            <pc:docMk/>
            <pc:sldMk cId="4176754181" sldId="262"/>
            <ac:picMk id="3" creationId="{CEFA1369-BAE6-49F7-B0F9-0EE729DCB6AE}"/>
          </ac:picMkLst>
        </pc:picChg>
      </pc:sldChg>
      <pc:sldChg chg="addSp modSp modNotes">
        <pc:chgData name="Marieke Bakema" userId="S::m.bakema@mboraad.nl::e6eb663c-807e-4239-9fb5-add735fde05f" providerId="AD" clId="Web-{276563A4-D644-0E2E-BD67-790911CEE885}" dt="2025-02-08T12:59:56.578" v="469" actId="1076"/>
        <pc:sldMkLst>
          <pc:docMk/>
          <pc:sldMk cId="3114949034" sldId="265"/>
        </pc:sldMkLst>
        <pc:spChg chg="add mod">
          <ac:chgData name="Marieke Bakema" userId="S::m.bakema@mboraad.nl::e6eb663c-807e-4239-9fb5-add735fde05f" providerId="AD" clId="Web-{276563A4-D644-0E2E-BD67-790911CEE885}" dt="2025-02-08T12:58:43.403" v="451" actId="20577"/>
          <ac:spMkLst>
            <pc:docMk/>
            <pc:sldMk cId="3114949034" sldId="265"/>
            <ac:spMk id="2" creationId="{2192F75F-F522-DF0C-F5B7-82677997497F}"/>
          </ac:spMkLst>
        </pc:spChg>
        <pc:spChg chg="add mod">
          <ac:chgData name="Marieke Bakema" userId="S::m.bakema@mboraad.nl::e6eb663c-807e-4239-9fb5-add735fde05f" providerId="AD" clId="Web-{276563A4-D644-0E2E-BD67-790911CEE885}" dt="2025-02-08T12:59:56.578" v="469" actId="1076"/>
          <ac:spMkLst>
            <pc:docMk/>
            <pc:sldMk cId="3114949034" sldId="265"/>
            <ac:spMk id="3" creationId="{C1C43096-4808-DD36-1199-61B606DCAF9B}"/>
          </ac:spMkLst>
        </pc:spChg>
        <pc:spChg chg="mod">
          <ac:chgData name="Marieke Bakema" userId="S::m.bakema@mboraad.nl::e6eb663c-807e-4239-9fb5-add735fde05f" providerId="AD" clId="Web-{276563A4-D644-0E2E-BD67-790911CEE885}" dt="2025-02-08T12:58:29.762" v="447" actId="1076"/>
          <ac:spMkLst>
            <pc:docMk/>
            <pc:sldMk cId="3114949034" sldId="265"/>
            <ac:spMk id="9" creationId="{B30E52A6-F245-F87F-31BC-BD603511B1C5}"/>
          </ac:spMkLst>
        </pc:spChg>
        <pc:spChg chg="mod">
          <ac:chgData name="Marieke Bakema" userId="S::m.bakema@mboraad.nl::e6eb663c-807e-4239-9fb5-add735fde05f" providerId="AD" clId="Web-{276563A4-D644-0E2E-BD67-790911CEE885}" dt="2025-02-08T12:38:54.957" v="237" actId="1076"/>
          <ac:spMkLst>
            <pc:docMk/>
            <pc:sldMk cId="3114949034" sldId="265"/>
            <ac:spMk id="10" creationId="{4E4A2407-1E7F-E86B-E515-0B3C355BAD11}"/>
          </ac:spMkLst>
        </pc:spChg>
        <pc:spChg chg="mod">
          <ac:chgData name="Marieke Bakema" userId="S::m.bakema@mboraad.nl::e6eb663c-807e-4239-9fb5-add735fde05f" providerId="AD" clId="Web-{276563A4-D644-0E2E-BD67-790911CEE885}" dt="2025-02-08T12:38:50.519" v="236" actId="1076"/>
          <ac:spMkLst>
            <pc:docMk/>
            <pc:sldMk cId="3114949034" sldId="265"/>
            <ac:spMk id="11" creationId="{43739CC9-BB45-E689-478F-AB97D36DD796}"/>
          </ac:spMkLst>
        </pc:spChg>
      </pc:sldChg>
      <pc:sldChg chg="addSp delSp modSp">
        <pc:chgData name="Marieke Bakema" userId="S::m.bakema@mboraad.nl::e6eb663c-807e-4239-9fb5-add735fde05f" providerId="AD" clId="Web-{276563A4-D644-0E2E-BD67-790911CEE885}" dt="2025-02-08T13:20:48.249" v="839" actId="14100"/>
        <pc:sldMkLst>
          <pc:docMk/>
          <pc:sldMk cId="243415565" sldId="268"/>
        </pc:sldMkLst>
        <pc:spChg chg="mod">
          <ac:chgData name="Marieke Bakema" userId="S::m.bakema@mboraad.nl::e6eb663c-807e-4239-9fb5-add735fde05f" providerId="AD" clId="Web-{276563A4-D644-0E2E-BD67-790911CEE885}" dt="2025-02-08T13:20:37.577" v="837" actId="20577"/>
          <ac:spMkLst>
            <pc:docMk/>
            <pc:sldMk cId="243415565" sldId="268"/>
            <ac:spMk id="2" creationId="{670BDAF3-6BDC-1E4E-B3F1-6B6BEDEBEF76}"/>
          </ac:spMkLst>
        </pc:spChg>
        <pc:spChg chg="mod">
          <ac:chgData name="Marieke Bakema" userId="S::m.bakema@mboraad.nl::e6eb663c-807e-4239-9fb5-add735fde05f" providerId="AD" clId="Web-{276563A4-D644-0E2E-BD67-790911CEE885}" dt="2025-02-08T13:20:48.249" v="839" actId="14100"/>
          <ac:spMkLst>
            <pc:docMk/>
            <pc:sldMk cId="243415565" sldId="268"/>
            <ac:spMk id="3" creationId="{DA6A0715-2EC7-BEA1-9E83-AA877BD60738}"/>
          </ac:spMkLst>
        </pc:spChg>
      </pc:sldChg>
      <pc:sldChg chg="addSp modSp">
        <pc:chgData name="Marieke Bakema" userId="S::m.bakema@mboraad.nl::e6eb663c-807e-4239-9fb5-add735fde05f" providerId="AD" clId="Web-{276563A4-D644-0E2E-BD67-790911CEE885}" dt="2025-02-08T13:05:31.917" v="518" actId="20577"/>
        <pc:sldMkLst>
          <pc:docMk/>
          <pc:sldMk cId="3892705977" sldId="296"/>
        </pc:sldMkLst>
        <pc:spChg chg="mod">
          <ac:chgData name="Marieke Bakema" userId="S::m.bakema@mboraad.nl::e6eb663c-807e-4239-9fb5-add735fde05f" providerId="AD" clId="Web-{276563A4-D644-0E2E-BD67-790911CEE885}" dt="2025-02-08T13:01:57.347" v="493" actId="1076"/>
          <ac:spMkLst>
            <pc:docMk/>
            <pc:sldMk cId="3892705977" sldId="296"/>
            <ac:spMk id="2" creationId="{892CF769-1117-B5DC-D683-BB8C349C677B}"/>
          </ac:spMkLst>
        </pc:spChg>
        <pc:spChg chg="mod">
          <ac:chgData name="Marieke Bakema" userId="S::m.bakema@mboraad.nl::e6eb663c-807e-4239-9fb5-add735fde05f" providerId="AD" clId="Web-{276563A4-D644-0E2E-BD67-790911CEE885}" dt="2025-02-08T12:42:00.072" v="343" actId="20577"/>
          <ac:spMkLst>
            <pc:docMk/>
            <pc:sldMk cId="3892705977" sldId="296"/>
            <ac:spMk id="3" creationId="{7F1C4DB4-34D0-44DE-0185-D9CB6FC6924D}"/>
          </ac:spMkLst>
        </pc:spChg>
        <pc:spChg chg="mod">
          <ac:chgData name="Marieke Bakema" userId="S::m.bakema@mboraad.nl::e6eb663c-807e-4239-9fb5-add735fde05f" providerId="AD" clId="Web-{276563A4-D644-0E2E-BD67-790911CEE885}" dt="2025-02-08T12:42:08.244" v="344" actId="20577"/>
          <ac:spMkLst>
            <pc:docMk/>
            <pc:sldMk cId="3892705977" sldId="296"/>
            <ac:spMk id="5" creationId="{5EF4B366-6FFA-AFC3-D043-7A5BDDC89900}"/>
          </ac:spMkLst>
        </pc:spChg>
        <pc:spChg chg="add mod">
          <ac:chgData name="Marieke Bakema" userId="S::m.bakema@mboraad.nl::e6eb663c-807e-4239-9fb5-add735fde05f" providerId="AD" clId="Web-{276563A4-D644-0E2E-BD67-790911CEE885}" dt="2025-02-08T13:03:00.521" v="505" actId="1076"/>
          <ac:spMkLst>
            <pc:docMk/>
            <pc:sldMk cId="3892705977" sldId="296"/>
            <ac:spMk id="7" creationId="{F83180F3-7D2A-951F-80BF-8817107797A1}"/>
          </ac:spMkLst>
        </pc:spChg>
        <pc:spChg chg="add mod">
          <ac:chgData name="Marieke Bakema" userId="S::m.bakema@mboraad.nl::e6eb663c-807e-4239-9fb5-add735fde05f" providerId="AD" clId="Web-{276563A4-D644-0E2E-BD67-790911CEE885}" dt="2025-02-08T13:05:31.917" v="518" actId="20577"/>
          <ac:spMkLst>
            <pc:docMk/>
            <pc:sldMk cId="3892705977" sldId="296"/>
            <ac:spMk id="8" creationId="{E1880A8F-255E-C68D-E798-1114C6CA9A3A}"/>
          </ac:spMkLst>
        </pc:spChg>
      </pc:sldChg>
      <pc:sldChg chg="modSp">
        <pc:chgData name="Marieke Bakema" userId="S::m.bakema@mboraad.nl::e6eb663c-807e-4239-9fb5-add735fde05f" providerId="AD" clId="Web-{276563A4-D644-0E2E-BD67-790911CEE885}" dt="2025-02-08T13:20:20.498" v="835" actId="1076"/>
        <pc:sldMkLst>
          <pc:docMk/>
          <pc:sldMk cId="3165201416" sldId="297"/>
        </pc:sldMkLst>
        <pc:spChg chg="mod">
          <ac:chgData name="Marieke Bakema" userId="S::m.bakema@mboraad.nl::e6eb663c-807e-4239-9fb5-add735fde05f" providerId="AD" clId="Web-{276563A4-D644-0E2E-BD67-790911CEE885}" dt="2025-02-08T13:20:20.498" v="835" actId="1076"/>
          <ac:spMkLst>
            <pc:docMk/>
            <pc:sldMk cId="3165201416" sldId="297"/>
            <ac:spMk id="2" creationId="{FB907320-BD8C-2E1D-395F-A13C86F6219A}"/>
          </ac:spMkLst>
        </pc:spChg>
      </pc:sldChg>
      <pc:sldChg chg="addSp modSp modNotes">
        <pc:chgData name="Marieke Bakema" userId="S::m.bakema@mboraad.nl::e6eb663c-807e-4239-9fb5-add735fde05f" providerId="AD" clId="Web-{276563A4-D644-0E2E-BD67-790911CEE885}" dt="2025-02-08T13:10:58.182" v="603" actId="14100"/>
        <pc:sldMkLst>
          <pc:docMk/>
          <pc:sldMk cId="2137953403" sldId="298"/>
        </pc:sldMkLst>
        <pc:spChg chg="add mod">
          <ac:chgData name="Marieke Bakema" userId="S::m.bakema@mboraad.nl::e6eb663c-807e-4239-9fb5-add735fde05f" providerId="AD" clId="Web-{276563A4-D644-0E2E-BD67-790911CEE885}" dt="2025-02-08T13:10:24.978" v="599" actId="1076"/>
          <ac:spMkLst>
            <pc:docMk/>
            <pc:sldMk cId="2137953403" sldId="298"/>
            <ac:spMk id="2" creationId="{EEB1B4B1-5A5D-9945-A64E-C1965D463E34}"/>
          </ac:spMkLst>
        </pc:spChg>
        <pc:spChg chg="add mod">
          <ac:chgData name="Marieke Bakema" userId="S::m.bakema@mboraad.nl::e6eb663c-807e-4239-9fb5-add735fde05f" providerId="AD" clId="Web-{276563A4-D644-0E2E-BD67-790911CEE885}" dt="2025-02-08T13:10:58.182" v="603" actId="14100"/>
          <ac:spMkLst>
            <pc:docMk/>
            <pc:sldMk cId="2137953403" sldId="298"/>
            <ac:spMk id="3" creationId="{6EB3F7A5-428F-B4B2-1CB7-E1F2ECEDD13B}"/>
          </ac:spMkLst>
        </pc:spChg>
        <pc:spChg chg="mod">
          <ac:chgData name="Marieke Bakema" userId="S::m.bakema@mboraad.nl::e6eb663c-807e-4239-9fb5-add735fde05f" providerId="AD" clId="Web-{276563A4-D644-0E2E-BD67-790911CEE885}" dt="2025-02-08T13:01:14.862" v="479" actId="1076"/>
          <ac:spMkLst>
            <pc:docMk/>
            <pc:sldMk cId="2137953403" sldId="298"/>
            <ac:spMk id="9" creationId="{2463BCA2-B43B-1546-19C0-769D39602EDD}"/>
          </ac:spMkLst>
        </pc:spChg>
      </pc:sldChg>
      <pc:sldChg chg="modSp modNotes">
        <pc:chgData name="Marieke Bakema" userId="S::m.bakema@mboraad.nl::e6eb663c-807e-4239-9fb5-add735fde05f" providerId="AD" clId="Web-{276563A4-D644-0E2E-BD67-790911CEE885}" dt="2025-02-08T13:09:47.679" v="594" actId="14100"/>
        <pc:sldMkLst>
          <pc:docMk/>
          <pc:sldMk cId="2556123189" sldId="299"/>
        </pc:sldMkLst>
        <pc:spChg chg="mod">
          <ac:chgData name="Marieke Bakema" userId="S::m.bakema@mboraad.nl::e6eb663c-807e-4239-9fb5-add735fde05f" providerId="AD" clId="Web-{276563A4-D644-0E2E-BD67-790911CEE885}" dt="2025-02-08T13:09:47.679" v="594" actId="14100"/>
          <ac:spMkLst>
            <pc:docMk/>
            <pc:sldMk cId="2556123189" sldId="299"/>
            <ac:spMk id="2" creationId="{239DD1A8-205F-D34B-F589-234603C718A4}"/>
          </ac:spMkLst>
        </pc:spChg>
      </pc:sldChg>
      <pc:sldChg chg="addSp delSp modSp add replId">
        <pc:chgData name="Marieke Bakema" userId="S::m.bakema@mboraad.nl::e6eb663c-807e-4239-9fb5-add735fde05f" providerId="AD" clId="Web-{276563A4-D644-0E2E-BD67-790911CEE885}" dt="2025-02-08T13:08:52.568" v="582"/>
        <pc:sldMkLst>
          <pc:docMk/>
          <pc:sldMk cId="706822935" sldId="300"/>
        </pc:sldMkLst>
        <pc:spChg chg="add">
          <ac:chgData name="Marieke Bakema" userId="S::m.bakema@mboraad.nl::e6eb663c-807e-4239-9fb5-add735fde05f" providerId="AD" clId="Web-{276563A4-D644-0E2E-BD67-790911CEE885}" dt="2025-02-08T13:06:57.764" v="551"/>
          <ac:spMkLst>
            <pc:docMk/>
            <pc:sldMk cId="706822935" sldId="300"/>
            <ac:spMk id="9" creationId="{007865F5-F998-B722-5F7B-03AA752EFCD3}"/>
          </ac:spMkLst>
        </pc:spChg>
        <pc:spChg chg="add mod">
          <ac:chgData name="Marieke Bakema" userId="S::m.bakema@mboraad.nl::e6eb663c-807e-4239-9fb5-add735fde05f" providerId="AD" clId="Web-{276563A4-D644-0E2E-BD67-790911CEE885}" dt="2025-02-08T13:08:20.786" v="575" actId="20577"/>
          <ac:spMkLst>
            <pc:docMk/>
            <pc:sldMk cId="706822935" sldId="300"/>
            <ac:spMk id="12" creationId="{6B0CF803-5CF7-D93E-47B9-97ED5452D576}"/>
          </ac:spMkLst>
        </pc:spChg>
        <pc:spChg chg="add mod">
          <ac:chgData name="Marieke Bakema" userId="S::m.bakema@mboraad.nl::e6eb663c-807e-4239-9fb5-add735fde05f" providerId="AD" clId="Web-{276563A4-D644-0E2E-BD67-790911CEE885}" dt="2025-02-08T13:08:40.865" v="579" actId="1076"/>
          <ac:spMkLst>
            <pc:docMk/>
            <pc:sldMk cId="706822935" sldId="300"/>
            <ac:spMk id="13" creationId="{390D1DA1-BF09-B12C-ACF3-E46DC597EB4E}"/>
          </ac:spMkLst>
        </pc:spChg>
        <pc:picChg chg="add mod">
          <ac:chgData name="Marieke Bakema" userId="S::m.bakema@mboraad.nl::e6eb663c-807e-4239-9fb5-add735fde05f" providerId="AD" clId="Web-{276563A4-D644-0E2E-BD67-790911CEE885}" dt="2025-02-08T12:47:20.880" v="430" actId="14100"/>
          <ac:picMkLst>
            <pc:docMk/>
            <pc:sldMk cId="706822935" sldId="300"/>
            <ac:picMk id="3" creationId="{3285B9F4-6AB8-EA19-B296-96EBFDD530EE}"/>
          </ac:picMkLst>
        </pc:picChg>
        <pc:picChg chg="add mod">
          <ac:chgData name="Marieke Bakema" userId="S::m.bakema@mboraad.nl::e6eb663c-807e-4239-9fb5-add735fde05f" providerId="AD" clId="Web-{276563A4-D644-0E2E-BD67-790911CEE885}" dt="2025-02-08T12:54:53.286" v="440" actId="1076"/>
          <ac:picMkLst>
            <pc:docMk/>
            <pc:sldMk cId="706822935" sldId="300"/>
            <ac:picMk id="5" creationId="{C4888BC0-DF65-DF73-A08C-15E835F96422}"/>
          </ac:picMkLst>
        </pc:picChg>
      </pc:sldChg>
      <pc:sldChg chg="delSp modSp add replId modNotes">
        <pc:chgData name="Marieke Bakema" userId="S::m.bakema@mboraad.nl::e6eb663c-807e-4239-9fb5-add735fde05f" providerId="AD" clId="Web-{276563A4-D644-0E2E-BD67-790911CEE885}" dt="2025-02-08T13:15:38.988" v="746"/>
        <pc:sldMkLst>
          <pc:docMk/>
          <pc:sldMk cId="238070076" sldId="301"/>
        </pc:sldMkLst>
        <pc:spChg chg="mod">
          <ac:chgData name="Marieke Bakema" userId="S::m.bakema@mboraad.nl::e6eb663c-807e-4239-9fb5-add735fde05f" providerId="AD" clId="Web-{276563A4-D644-0E2E-BD67-790911CEE885}" dt="2025-02-08T13:11:56.012" v="615" actId="1076"/>
          <ac:spMkLst>
            <pc:docMk/>
            <pc:sldMk cId="238070076" sldId="301"/>
            <ac:spMk id="9" creationId="{2D7E8F98-F873-0902-7999-05936E31788E}"/>
          </ac:spMkLst>
        </pc:spChg>
        <pc:picChg chg="mod">
          <ac:chgData name="Marieke Bakema" userId="S::m.bakema@mboraad.nl::e6eb663c-807e-4239-9fb5-add735fde05f" providerId="AD" clId="Web-{276563A4-D644-0E2E-BD67-790911CEE885}" dt="2025-02-08T13:12:01.997" v="617" actId="1076"/>
          <ac:picMkLst>
            <pc:docMk/>
            <pc:sldMk cId="238070076" sldId="301"/>
            <ac:picMk id="3" creationId="{F016916D-5BC2-090B-D35D-91A015C86473}"/>
          </ac:picMkLst>
        </pc:picChg>
      </pc:sldChg>
    </pc:docChg>
  </pc:docChgLst>
  <pc:docChgLst>
    <pc:chgData name="Marieke Bakema" userId="S::m.bakema@mboraad.nl::e6eb663c-807e-4239-9fb5-add735fde05f" providerId="AD" clId="Web-{0B398A20-92F7-C4C0-8BB4-D7902069A825}"/>
    <pc:docChg chg="modSld">
      <pc:chgData name="Marieke Bakema" userId="S::m.bakema@mboraad.nl::e6eb663c-807e-4239-9fb5-add735fde05f" providerId="AD" clId="Web-{0B398A20-92F7-C4C0-8BB4-D7902069A825}" dt="2025-02-06T14:33:23.248" v="3" actId="1076"/>
      <pc:docMkLst>
        <pc:docMk/>
      </pc:docMkLst>
      <pc:sldChg chg="addSp delSp modSp">
        <pc:chgData name="Marieke Bakema" userId="S::m.bakema@mboraad.nl::e6eb663c-807e-4239-9fb5-add735fde05f" providerId="AD" clId="Web-{0B398A20-92F7-C4C0-8BB4-D7902069A825}" dt="2025-02-06T14:33:23.248" v="3" actId="1076"/>
        <pc:sldMkLst>
          <pc:docMk/>
          <pc:sldMk cId="4251962765" sldId="256"/>
        </pc:sldMkLst>
        <pc:spChg chg="mod">
          <ac:chgData name="Marieke Bakema" userId="S::m.bakema@mboraad.nl::e6eb663c-807e-4239-9fb5-add735fde05f" providerId="AD" clId="Web-{0B398A20-92F7-C4C0-8BB4-D7902069A825}" dt="2025-02-06T14:33:23.248" v="3" actId="1076"/>
          <ac:spMkLst>
            <pc:docMk/>
            <pc:sldMk cId="4251962765" sldId="256"/>
            <ac:spMk id="2" creationId="{A10AC35B-3168-AAFC-89D3-368AD368411E}"/>
          </ac:spMkLst>
        </pc:spChg>
      </pc:sldChg>
    </pc:docChg>
  </pc:docChgLst>
  <pc:docChgLst>
    <pc:chgData name="Marieke Bakema" userId="S::m.bakema@mboraad.nl::e6eb663c-807e-4239-9fb5-add735fde05f" providerId="AD" clId="Web-{9F59B459-068D-1ECB-CC5B-2DF1B3A4DF42}"/>
    <pc:docChg chg="modSld">
      <pc:chgData name="Marieke Bakema" userId="S::m.bakema@mboraad.nl::e6eb663c-807e-4239-9fb5-add735fde05f" providerId="AD" clId="Web-{9F59B459-068D-1ECB-CC5B-2DF1B3A4DF42}" dt="2025-02-07T13:15:37.655" v="16" actId="20577"/>
      <pc:docMkLst>
        <pc:docMk/>
      </pc:docMkLst>
      <pc:sldChg chg="modSp">
        <pc:chgData name="Marieke Bakema" userId="S::m.bakema@mboraad.nl::e6eb663c-807e-4239-9fb5-add735fde05f" providerId="AD" clId="Web-{9F59B459-068D-1ECB-CC5B-2DF1B3A4DF42}" dt="2025-02-07T13:13:44.276" v="10" actId="1076"/>
        <pc:sldMkLst>
          <pc:docMk/>
          <pc:sldMk cId="3114949034" sldId="265"/>
        </pc:sldMkLst>
        <pc:spChg chg="mod">
          <ac:chgData name="Marieke Bakema" userId="S::m.bakema@mboraad.nl::e6eb663c-807e-4239-9fb5-add735fde05f" providerId="AD" clId="Web-{9F59B459-068D-1ECB-CC5B-2DF1B3A4DF42}" dt="2025-02-07T13:13:44.276" v="10" actId="1076"/>
          <ac:spMkLst>
            <pc:docMk/>
            <pc:sldMk cId="3114949034" sldId="265"/>
            <ac:spMk id="9" creationId="{B30E52A6-F245-F87F-31BC-BD603511B1C5}"/>
          </ac:spMkLst>
        </pc:spChg>
      </pc:sldChg>
      <pc:sldChg chg="modSp">
        <pc:chgData name="Marieke Bakema" userId="S::m.bakema@mboraad.nl::e6eb663c-807e-4239-9fb5-add735fde05f" providerId="AD" clId="Web-{9F59B459-068D-1ECB-CC5B-2DF1B3A4DF42}" dt="2025-02-07T13:15:37.655" v="16" actId="20577"/>
        <pc:sldMkLst>
          <pc:docMk/>
          <pc:sldMk cId="2137953403" sldId="298"/>
        </pc:sldMkLst>
        <pc:spChg chg="mod">
          <ac:chgData name="Marieke Bakema" userId="S::m.bakema@mboraad.nl::e6eb663c-807e-4239-9fb5-add735fde05f" providerId="AD" clId="Web-{9F59B459-068D-1ECB-CC5B-2DF1B3A4DF42}" dt="2025-02-07T13:15:37.655" v="16" actId="20577"/>
          <ac:spMkLst>
            <pc:docMk/>
            <pc:sldMk cId="2137953403" sldId="298"/>
            <ac:spMk id="9" creationId="{2463BCA2-B43B-1546-19C0-769D39602EDD}"/>
          </ac:spMkLst>
        </pc:spChg>
      </pc:sldChg>
    </pc:docChg>
  </pc:docChgLst>
  <pc:docChgLst>
    <pc:chgData name="Annet Hermans" userId="315960d3-57b3-456a-9995-b6453fab039f" providerId="ADAL" clId="{BD11A033-72B2-45F5-B373-99B902EAAB58}"/>
    <pc:docChg chg="custSel modSld">
      <pc:chgData name="Annet Hermans" userId="315960d3-57b3-456a-9995-b6453fab039f" providerId="ADAL" clId="{BD11A033-72B2-45F5-B373-99B902EAAB58}" dt="2025-03-27T16:09:10.378" v="591" actId="6549"/>
      <pc:docMkLst>
        <pc:docMk/>
      </pc:docMkLst>
      <pc:sldChg chg="delSp mod modNotesTx">
        <pc:chgData name="Annet Hermans" userId="315960d3-57b3-456a-9995-b6453fab039f" providerId="ADAL" clId="{BD11A033-72B2-45F5-B373-99B902EAAB58}" dt="2025-03-06T09:42:03.086" v="571" actId="20577"/>
        <pc:sldMkLst>
          <pc:docMk/>
          <pc:sldMk cId="4251962765" sldId="256"/>
        </pc:sldMkLst>
      </pc:sldChg>
      <pc:sldChg chg="modNotesTx">
        <pc:chgData name="Annet Hermans" userId="315960d3-57b3-456a-9995-b6453fab039f" providerId="ADAL" clId="{BD11A033-72B2-45F5-B373-99B902EAAB58}" dt="2025-02-12T10:31:22.322" v="2" actId="20577"/>
        <pc:sldMkLst>
          <pc:docMk/>
          <pc:sldMk cId="1660712330" sldId="257"/>
        </pc:sldMkLst>
      </pc:sldChg>
      <pc:sldChg chg="modNotesTx">
        <pc:chgData name="Annet Hermans" userId="315960d3-57b3-456a-9995-b6453fab039f" providerId="ADAL" clId="{BD11A033-72B2-45F5-B373-99B902EAAB58}" dt="2025-02-12T10:32:36.148" v="3" actId="6549"/>
        <pc:sldMkLst>
          <pc:docMk/>
          <pc:sldMk cId="4176754181" sldId="262"/>
        </pc:sldMkLst>
      </pc:sldChg>
      <pc:sldChg chg="modNotesTx">
        <pc:chgData name="Annet Hermans" userId="315960d3-57b3-456a-9995-b6453fab039f" providerId="ADAL" clId="{BD11A033-72B2-45F5-B373-99B902EAAB58}" dt="2025-02-12T10:38:24.405" v="210" actId="20577"/>
        <pc:sldMkLst>
          <pc:docMk/>
          <pc:sldMk cId="3114949034" sldId="265"/>
        </pc:sldMkLst>
      </pc:sldChg>
      <pc:sldChg chg="modSp mod">
        <pc:chgData name="Annet Hermans" userId="315960d3-57b3-456a-9995-b6453fab039f" providerId="ADAL" clId="{BD11A033-72B2-45F5-B373-99B902EAAB58}" dt="2025-02-12T12:30:14.438" v="238"/>
        <pc:sldMkLst>
          <pc:docMk/>
          <pc:sldMk cId="243415565" sldId="268"/>
        </pc:sldMkLst>
        <pc:spChg chg="mod">
          <ac:chgData name="Annet Hermans" userId="315960d3-57b3-456a-9995-b6453fab039f" providerId="ADAL" clId="{BD11A033-72B2-45F5-B373-99B902EAAB58}" dt="2025-02-12T12:30:14.438" v="238"/>
          <ac:spMkLst>
            <pc:docMk/>
            <pc:sldMk cId="243415565" sldId="268"/>
            <ac:spMk id="3" creationId="{DA6A0715-2EC7-BEA1-9E83-AA877BD60738}"/>
          </ac:spMkLst>
        </pc:spChg>
      </pc:sldChg>
      <pc:sldChg chg="modNotesTx">
        <pc:chgData name="Annet Hermans" userId="315960d3-57b3-456a-9995-b6453fab039f" providerId="ADAL" clId="{BD11A033-72B2-45F5-B373-99B902EAAB58}" dt="2025-03-06T09:34:04.366" v="432" actId="20577"/>
        <pc:sldMkLst>
          <pc:docMk/>
          <pc:sldMk cId="3892705977" sldId="296"/>
        </pc:sldMkLst>
      </pc:sldChg>
      <pc:sldChg chg="modNotesTx">
        <pc:chgData name="Annet Hermans" userId="315960d3-57b3-456a-9995-b6453fab039f" providerId="ADAL" clId="{BD11A033-72B2-45F5-B373-99B902EAAB58}" dt="2025-02-12T10:40:21.610" v="236" actId="6549"/>
        <pc:sldMkLst>
          <pc:docMk/>
          <pc:sldMk cId="3165201416" sldId="297"/>
        </pc:sldMkLst>
      </pc:sldChg>
      <pc:sldChg chg="modNotesTx">
        <pc:chgData name="Annet Hermans" userId="315960d3-57b3-456a-9995-b6453fab039f" providerId="ADAL" clId="{BD11A033-72B2-45F5-B373-99B902EAAB58}" dt="2025-03-06T09:31:27.071" v="239" actId="947"/>
        <pc:sldMkLst>
          <pc:docMk/>
          <pc:sldMk cId="2137953403" sldId="298"/>
        </pc:sldMkLst>
      </pc:sldChg>
      <pc:sldChg chg="modNotesTx">
        <pc:chgData name="Annet Hermans" userId="315960d3-57b3-456a-9995-b6453fab039f" providerId="ADAL" clId="{BD11A033-72B2-45F5-B373-99B902EAAB58}" dt="2025-03-27T16:08:44.860" v="581" actId="20577"/>
        <pc:sldMkLst>
          <pc:docMk/>
          <pc:sldMk cId="2556123189" sldId="299"/>
        </pc:sldMkLst>
      </pc:sldChg>
      <pc:sldChg chg="modNotesTx">
        <pc:chgData name="Annet Hermans" userId="315960d3-57b3-456a-9995-b6453fab039f" providerId="ADAL" clId="{BD11A033-72B2-45F5-B373-99B902EAAB58}" dt="2025-03-06T09:36:30.952" v="466" actId="20577"/>
        <pc:sldMkLst>
          <pc:docMk/>
          <pc:sldMk cId="706822935" sldId="300"/>
        </pc:sldMkLst>
      </pc:sldChg>
      <pc:sldChg chg="modNotesTx">
        <pc:chgData name="Annet Hermans" userId="315960d3-57b3-456a-9995-b6453fab039f" providerId="ADAL" clId="{BD11A033-72B2-45F5-B373-99B902EAAB58}" dt="2025-03-27T16:09:10.378" v="591" actId="6549"/>
        <pc:sldMkLst>
          <pc:docMk/>
          <pc:sldMk cId="238070076" sldId="301"/>
        </pc:sldMkLst>
      </pc:sldChg>
    </pc:docChg>
  </pc:docChgLst>
  <pc:docChgLst>
    <pc:chgData name="Marieke Bakema" userId="e6eb663c-807e-4239-9fb5-add735fde05f" providerId="ADAL" clId="{9CA20D4E-A5E7-4833-8695-2BDE5534FEBB}"/>
    <pc:docChg chg="custSel addSld delSld modSld">
      <pc:chgData name="Marieke Bakema" userId="e6eb663c-807e-4239-9fb5-add735fde05f" providerId="ADAL" clId="{9CA20D4E-A5E7-4833-8695-2BDE5534FEBB}" dt="2025-02-08T13:59:35.084" v="3091" actId="1076"/>
      <pc:docMkLst>
        <pc:docMk/>
      </pc:docMkLst>
      <pc:sldChg chg="delSp modSp mod">
        <pc:chgData name="Marieke Bakema" userId="e6eb663c-807e-4239-9fb5-add735fde05f" providerId="ADAL" clId="{9CA20D4E-A5E7-4833-8695-2BDE5534FEBB}" dt="2025-02-06T14:44:15.685" v="397" actId="14100"/>
        <pc:sldMkLst>
          <pc:docMk/>
          <pc:sldMk cId="1660712330" sldId="257"/>
        </pc:sldMkLst>
        <pc:spChg chg="mod">
          <ac:chgData name="Marieke Bakema" userId="e6eb663c-807e-4239-9fb5-add735fde05f" providerId="ADAL" clId="{9CA20D4E-A5E7-4833-8695-2BDE5534FEBB}" dt="2025-02-06T14:41:46.365" v="44" actId="20577"/>
          <ac:spMkLst>
            <pc:docMk/>
            <pc:sldMk cId="1660712330" sldId="257"/>
            <ac:spMk id="2" creationId="{670BDAF3-6BDC-1E4E-B3F1-6B6BEDEBEF76}"/>
          </ac:spMkLst>
        </pc:spChg>
        <pc:spChg chg="mod">
          <ac:chgData name="Marieke Bakema" userId="e6eb663c-807e-4239-9fb5-add735fde05f" providerId="ADAL" clId="{9CA20D4E-A5E7-4833-8695-2BDE5534FEBB}" dt="2025-02-06T14:44:05.342" v="395" actId="255"/>
          <ac:spMkLst>
            <pc:docMk/>
            <pc:sldMk cId="1660712330" sldId="257"/>
            <ac:spMk id="3" creationId="{DA6A0715-2EC7-BEA1-9E83-AA877BD60738}"/>
          </ac:spMkLst>
        </pc:spChg>
        <pc:picChg chg="mod">
          <ac:chgData name="Marieke Bakema" userId="e6eb663c-807e-4239-9fb5-add735fde05f" providerId="ADAL" clId="{9CA20D4E-A5E7-4833-8695-2BDE5534FEBB}" dt="2025-02-06T14:44:15.685" v="397" actId="14100"/>
          <ac:picMkLst>
            <pc:docMk/>
            <pc:sldMk cId="1660712330" sldId="257"/>
            <ac:picMk id="5" creationId="{04711A6F-5E10-D3B8-0E90-96A64FCAEFFE}"/>
          </ac:picMkLst>
        </pc:picChg>
      </pc:sldChg>
      <pc:sldChg chg="del">
        <pc:chgData name="Marieke Bakema" userId="e6eb663c-807e-4239-9fb5-add735fde05f" providerId="ADAL" clId="{9CA20D4E-A5E7-4833-8695-2BDE5534FEBB}" dt="2025-02-06T14:44:28.513" v="398" actId="2696"/>
        <pc:sldMkLst>
          <pc:docMk/>
          <pc:sldMk cId="1742365093" sldId="260"/>
        </pc:sldMkLst>
      </pc:sldChg>
      <pc:sldChg chg="modNotesTx">
        <pc:chgData name="Marieke Bakema" userId="e6eb663c-807e-4239-9fb5-add735fde05f" providerId="ADAL" clId="{9CA20D4E-A5E7-4833-8695-2BDE5534FEBB}" dt="2025-02-06T14:46:03.591" v="537" actId="20577"/>
        <pc:sldMkLst>
          <pc:docMk/>
          <pc:sldMk cId="4176754181" sldId="262"/>
        </pc:sldMkLst>
      </pc:sldChg>
      <pc:sldChg chg="addSp delSp modSp mod delAnim modNotesTx">
        <pc:chgData name="Marieke Bakema" userId="e6eb663c-807e-4239-9fb5-add735fde05f" providerId="ADAL" clId="{9CA20D4E-A5E7-4833-8695-2BDE5534FEBB}" dt="2025-02-06T15:10:30.212" v="1348" actId="108"/>
        <pc:sldMkLst>
          <pc:docMk/>
          <pc:sldMk cId="3114949034" sldId="265"/>
        </pc:sldMkLst>
        <pc:spChg chg="add mod">
          <ac:chgData name="Marieke Bakema" userId="e6eb663c-807e-4239-9fb5-add735fde05f" providerId="ADAL" clId="{9CA20D4E-A5E7-4833-8695-2BDE5534FEBB}" dt="2025-02-06T14:54:19.956" v="679" actId="14100"/>
          <ac:spMkLst>
            <pc:docMk/>
            <pc:sldMk cId="3114949034" sldId="265"/>
            <ac:spMk id="9" creationId="{B30E52A6-F245-F87F-31BC-BD603511B1C5}"/>
          </ac:spMkLst>
        </pc:spChg>
        <pc:spChg chg="add mod">
          <ac:chgData name="Marieke Bakema" userId="e6eb663c-807e-4239-9fb5-add735fde05f" providerId="ADAL" clId="{9CA20D4E-A5E7-4833-8695-2BDE5534FEBB}" dt="2025-02-06T15:10:10.483" v="1336" actId="255"/>
          <ac:spMkLst>
            <pc:docMk/>
            <pc:sldMk cId="3114949034" sldId="265"/>
            <ac:spMk id="10" creationId="{4E4A2407-1E7F-E86B-E515-0B3C355BAD11}"/>
          </ac:spMkLst>
        </pc:spChg>
        <pc:spChg chg="add mod">
          <ac:chgData name="Marieke Bakema" userId="e6eb663c-807e-4239-9fb5-add735fde05f" providerId="ADAL" clId="{9CA20D4E-A5E7-4833-8695-2BDE5534FEBB}" dt="2025-02-06T15:10:30.212" v="1348" actId="108"/>
          <ac:spMkLst>
            <pc:docMk/>
            <pc:sldMk cId="3114949034" sldId="265"/>
            <ac:spMk id="11" creationId="{43739CC9-BB45-E689-478F-AB97D36DD796}"/>
          </ac:spMkLst>
        </pc:spChg>
        <pc:picChg chg="add mod">
          <ac:chgData name="Marieke Bakema" userId="e6eb663c-807e-4239-9fb5-add735fde05f" providerId="ADAL" clId="{9CA20D4E-A5E7-4833-8695-2BDE5534FEBB}" dt="2025-02-06T14:55:49.218" v="681" actId="1076"/>
          <ac:picMkLst>
            <pc:docMk/>
            <pc:sldMk cId="3114949034" sldId="265"/>
            <ac:picMk id="1028" creationId="{33E7A905-9F3F-7165-D269-7C402D41ABF1}"/>
          </ac:picMkLst>
        </pc:picChg>
        <pc:picChg chg="add mod">
          <ac:chgData name="Marieke Bakema" userId="e6eb663c-807e-4239-9fb5-add735fde05f" providerId="ADAL" clId="{9CA20D4E-A5E7-4833-8695-2BDE5534FEBB}" dt="2025-02-06T14:57:20.723" v="687" actId="14100"/>
          <ac:picMkLst>
            <pc:docMk/>
            <pc:sldMk cId="3114949034" sldId="265"/>
            <ac:picMk id="1030" creationId="{4E19E149-DE70-8EAE-E728-9D965C1209B2}"/>
          </ac:picMkLst>
        </pc:picChg>
      </pc:sldChg>
      <pc:sldChg chg="addSp modSp mod modNotesTx">
        <pc:chgData name="Marieke Bakema" userId="e6eb663c-807e-4239-9fb5-add735fde05f" providerId="ADAL" clId="{9CA20D4E-A5E7-4833-8695-2BDE5534FEBB}" dt="2025-02-08T13:59:35.084" v="3091" actId="1076"/>
        <pc:sldMkLst>
          <pc:docMk/>
          <pc:sldMk cId="243415565" sldId="268"/>
        </pc:sldMkLst>
        <pc:spChg chg="mod">
          <ac:chgData name="Marieke Bakema" userId="e6eb663c-807e-4239-9fb5-add735fde05f" providerId="ADAL" clId="{9CA20D4E-A5E7-4833-8695-2BDE5534FEBB}" dt="2025-02-08T13:21:42.621" v="2806" actId="11"/>
          <ac:spMkLst>
            <pc:docMk/>
            <pc:sldMk cId="243415565" sldId="268"/>
            <ac:spMk id="3" creationId="{DA6A0715-2EC7-BEA1-9E83-AA877BD60738}"/>
          </ac:spMkLst>
        </pc:spChg>
        <pc:picChg chg="add mod">
          <ac:chgData name="Marieke Bakema" userId="e6eb663c-807e-4239-9fb5-add735fde05f" providerId="ADAL" clId="{9CA20D4E-A5E7-4833-8695-2BDE5534FEBB}" dt="2025-02-08T13:59:35.084" v="3091" actId="1076"/>
          <ac:picMkLst>
            <pc:docMk/>
            <pc:sldMk cId="243415565" sldId="268"/>
            <ac:picMk id="7" creationId="{47F703BC-F1C9-AE74-A2CC-8EAC4B7C275B}"/>
          </ac:picMkLst>
        </pc:picChg>
      </pc:sldChg>
      <pc:sldChg chg="modSp mod">
        <pc:chgData name="Marieke Bakema" userId="e6eb663c-807e-4239-9fb5-add735fde05f" providerId="ADAL" clId="{9CA20D4E-A5E7-4833-8695-2BDE5534FEBB}" dt="2025-02-08T13:23:56.541" v="3086" actId="6549"/>
        <pc:sldMkLst>
          <pc:docMk/>
          <pc:sldMk cId="2675301498" sldId="288"/>
        </pc:sldMkLst>
        <pc:spChg chg="mod">
          <ac:chgData name="Marieke Bakema" userId="e6eb663c-807e-4239-9fb5-add735fde05f" providerId="ADAL" clId="{9CA20D4E-A5E7-4833-8695-2BDE5534FEBB}" dt="2025-02-08T13:23:46.182" v="3084" actId="14100"/>
          <ac:spMkLst>
            <pc:docMk/>
            <pc:sldMk cId="2675301498" sldId="288"/>
            <ac:spMk id="2" creationId="{670BDAF3-6BDC-1E4E-B3F1-6B6BEDEBEF76}"/>
          </ac:spMkLst>
        </pc:spChg>
        <pc:spChg chg="mod">
          <ac:chgData name="Marieke Bakema" userId="e6eb663c-807e-4239-9fb5-add735fde05f" providerId="ADAL" clId="{9CA20D4E-A5E7-4833-8695-2BDE5534FEBB}" dt="2025-02-08T13:23:56.541" v="3086" actId="6549"/>
          <ac:spMkLst>
            <pc:docMk/>
            <pc:sldMk cId="2675301498" sldId="288"/>
            <ac:spMk id="3" creationId="{DA6A0715-2EC7-BEA1-9E83-AA877BD60738}"/>
          </ac:spMkLst>
        </pc:spChg>
      </pc:sldChg>
      <pc:sldChg chg="addSp delSp modSp mod delAnim modNotesTx">
        <pc:chgData name="Marieke Bakema" userId="e6eb663c-807e-4239-9fb5-add735fde05f" providerId="ADAL" clId="{9CA20D4E-A5E7-4833-8695-2BDE5534FEBB}" dt="2025-02-06T15:21:54.043" v="1800" actId="1076"/>
        <pc:sldMkLst>
          <pc:docMk/>
          <pc:sldMk cId="3892705977" sldId="296"/>
        </pc:sldMkLst>
        <pc:spChg chg="mod">
          <ac:chgData name="Marieke Bakema" userId="e6eb663c-807e-4239-9fb5-add735fde05f" providerId="ADAL" clId="{9CA20D4E-A5E7-4833-8695-2BDE5534FEBB}" dt="2025-02-06T15:06:58.757" v="1319" actId="20577"/>
          <ac:spMkLst>
            <pc:docMk/>
            <pc:sldMk cId="3892705977" sldId="296"/>
            <ac:spMk id="2" creationId="{892CF769-1117-B5DC-D683-BB8C349C677B}"/>
          </ac:spMkLst>
        </pc:spChg>
        <pc:spChg chg="add mod">
          <ac:chgData name="Marieke Bakema" userId="e6eb663c-807e-4239-9fb5-add735fde05f" providerId="ADAL" clId="{9CA20D4E-A5E7-4833-8695-2BDE5534FEBB}" dt="2025-02-06T15:11:51.482" v="1359" actId="1076"/>
          <ac:spMkLst>
            <pc:docMk/>
            <pc:sldMk cId="3892705977" sldId="296"/>
            <ac:spMk id="3" creationId="{7F1C4DB4-34D0-44DE-0185-D9CB6FC6924D}"/>
          </ac:spMkLst>
        </pc:spChg>
        <pc:spChg chg="add mod">
          <ac:chgData name="Marieke Bakema" userId="e6eb663c-807e-4239-9fb5-add735fde05f" providerId="ADAL" clId="{9CA20D4E-A5E7-4833-8695-2BDE5534FEBB}" dt="2025-02-06T15:12:07.294" v="1370" actId="20577"/>
          <ac:spMkLst>
            <pc:docMk/>
            <pc:sldMk cId="3892705977" sldId="296"/>
            <ac:spMk id="5" creationId="{5EF4B366-6FFA-AFC3-D043-7A5BDDC89900}"/>
          </ac:spMkLst>
        </pc:spChg>
        <pc:picChg chg="add mod">
          <ac:chgData name="Marieke Bakema" userId="e6eb663c-807e-4239-9fb5-add735fde05f" providerId="ADAL" clId="{9CA20D4E-A5E7-4833-8695-2BDE5534FEBB}" dt="2025-02-06T15:21:54.043" v="1800" actId="1076"/>
          <ac:picMkLst>
            <pc:docMk/>
            <pc:sldMk cId="3892705977" sldId="296"/>
            <ac:picMk id="2052" creationId="{480E0D73-E012-3981-16EC-94982113A6D6}"/>
          </ac:picMkLst>
        </pc:picChg>
        <pc:picChg chg="add mod">
          <ac:chgData name="Marieke Bakema" userId="e6eb663c-807e-4239-9fb5-add735fde05f" providerId="ADAL" clId="{9CA20D4E-A5E7-4833-8695-2BDE5534FEBB}" dt="2025-02-06T15:21:40.307" v="1798" actId="1076"/>
          <ac:picMkLst>
            <pc:docMk/>
            <pc:sldMk cId="3892705977" sldId="296"/>
            <ac:picMk id="2054" creationId="{3B252A22-BE62-D4A7-AF9E-2645EC0BFB36}"/>
          </ac:picMkLst>
        </pc:picChg>
      </pc:sldChg>
      <pc:sldChg chg="addSp delSp modSp mod modNotesTx">
        <pc:chgData name="Marieke Bakema" userId="e6eb663c-807e-4239-9fb5-add735fde05f" providerId="ADAL" clId="{9CA20D4E-A5E7-4833-8695-2BDE5534FEBB}" dt="2025-02-06T15:53:11.254" v="2805" actId="6549"/>
        <pc:sldMkLst>
          <pc:docMk/>
          <pc:sldMk cId="3165201416" sldId="297"/>
        </pc:sldMkLst>
        <pc:spChg chg="mod">
          <ac:chgData name="Marieke Bakema" userId="e6eb663c-807e-4239-9fb5-add735fde05f" providerId="ADAL" clId="{9CA20D4E-A5E7-4833-8695-2BDE5534FEBB}" dt="2025-02-06T15:42:54.522" v="2107" actId="20577"/>
          <ac:spMkLst>
            <pc:docMk/>
            <pc:sldMk cId="3165201416" sldId="297"/>
            <ac:spMk id="2" creationId="{FB907320-BD8C-2E1D-395F-A13C86F6219A}"/>
          </ac:spMkLst>
        </pc:spChg>
        <pc:spChg chg="mod">
          <ac:chgData name="Marieke Bakema" userId="e6eb663c-807e-4239-9fb5-add735fde05f" providerId="ADAL" clId="{9CA20D4E-A5E7-4833-8695-2BDE5534FEBB}" dt="2025-02-06T15:43:39.076" v="2240" actId="1076"/>
          <ac:spMkLst>
            <pc:docMk/>
            <pc:sldMk cId="3165201416" sldId="297"/>
            <ac:spMk id="14" creationId="{B1F966AD-7FDE-18A0-29D5-A7F248244B65}"/>
          </ac:spMkLst>
        </pc:spChg>
        <pc:picChg chg="add mod">
          <ac:chgData name="Marieke Bakema" userId="e6eb663c-807e-4239-9fb5-add735fde05f" providerId="ADAL" clId="{9CA20D4E-A5E7-4833-8695-2BDE5534FEBB}" dt="2025-02-06T15:40:35.836" v="2069" actId="1076"/>
          <ac:picMkLst>
            <pc:docMk/>
            <pc:sldMk cId="3165201416" sldId="297"/>
            <ac:picMk id="3074" creationId="{83C184DE-1DAE-E1B2-F0D8-3D65092F6D61}"/>
          </ac:picMkLst>
        </pc:picChg>
      </pc:sldChg>
      <pc:sldChg chg="delSp modSp add modNotesTx">
        <pc:chgData name="Marieke Bakema" userId="e6eb663c-807e-4239-9fb5-add735fde05f" providerId="ADAL" clId="{9CA20D4E-A5E7-4833-8695-2BDE5534FEBB}" dt="2025-02-06T15:11:01.387" v="1350" actId="1076"/>
        <pc:sldMkLst>
          <pc:docMk/>
          <pc:sldMk cId="2137953403" sldId="298"/>
        </pc:sldMkLst>
        <pc:picChg chg="mod">
          <ac:chgData name="Marieke Bakema" userId="e6eb663c-807e-4239-9fb5-add735fde05f" providerId="ADAL" clId="{9CA20D4E-A5E7-4833-8695-2BDE5534FEBB}" dt="2025-02-06T15:11:01.387" v="1350" actId="1076"/>
          <ac:picMkLst>
            <pc:docMk/>
            <pc:sldMk cId="2137953403" sldId="298"/>
            <ac:picMk id="1030" creationId="{CB866D99-0A35-7A6C-AAC3-7FD0F047035A}"/>
          </ac:picMkLst>
        </pc:picChg>
      </pc:sldChg>
      <pc:sldChg chg="addSp delSp modSp add mod modNotesTx">
        <pc:chgData name="Marieke Bakema" userId="e6eb663c-807e-4239-9fb5-add735fde05f" providerId="ADAL" clId="{9CA20D4E-A5E7-4833-8695-2BDE5534FEBB}" dt="2025-02-06T15:23:59.718" v="2015" actId="20577"/>
        <pc:sldMkLst>
          <pc:docMk/>
          <pc:sldMk cId="2556123189" sldId="299"/>
        </pc:sldMkLst>
        <pc:spChg chg="mod">
          <ac:chgData name="Marieke Bakema" userId="e6eb663c-807e-4239-9fb5-add735fde05f" providerId="ADAL" clId="{9CA20D4E-A5E7-4833-8695-2BDE5534FEBB}" dt="2025-02-06T15:17:04.027" v="1724" actId="1076"/>
          <ac:spMkLst>
            <pc:docMk/>
            <pc:sldMk cId="2556123189" sldId="299"/>
            <ac:spMk id="2" creationId="{239DD1A8-205F-D34B-F589-234603C718A4}"/>
          </ac:spMkLst>
        </pc:spChg>
        <pc:spChg chg="add mod">
          <ac:chgData name="Marieke Bakema" userId="e6eb663c-807e-4239-9fb5-add735fde05f" providerId="ADAL" clId="{9CA20D4E-A5E7-4833-8695-2BDE5534FEBB}" dt="2025-02-06T15:23:25.692" v="1925" actId="1076"/>
          <ac:spMkLst>
            <pc:docMk/>
            <pc:sldMk cId="2556123189" sldId="299"/>
            <ac:spMk id="8" creationId="{E67BC94B-8728-F3B3-9CF2-7752195069D4}"/>
          </ac:spMkLst>
        </pc:spChg>
        <pc:picChg chg="add mod">
          <ac:chgData name="Marieke Bakema" userId="e6eb663c-807e-4239-9fb5-add735fde05f" providerId="ADAL" clId="{9CA20D4E-A5E7-4833-8695-2BDE5534FEBB}" dt="2025-02-06T15:22:39.626" v="1923" actId="1076"/>
          <ac:picMkLst>
            <pc:docMk/>
            <pc:sldMk cId="2556123189" sldId="299"/>
            <ac:picMk id="6" creationId="{91C1EBAE-8981-9ACC-2690-3AF5B662528B}"/>
          </ac:picMkLst>
        </pc:picChg>
      </pc:sldChg>
    </pc:docChg>
  </pc:docChgLst>
  <pc:docChgLst>
    <pc:chgData name="Marieke Bakema" userId="S::m.bakema@mboraad.nl::e6eb663c-807e-4239-9fb5-add735fde05f" providerId="AD" clId="Web-{D890053F-6CE2-D0A3-5B83-2138910DB277}"/>
    <pc:docChg chg="addSld modSld">
      <pc:chgData name="Marieke Bakema" userId="S::m.bakema@mboraad.nl::e6eb663c-807e-4239-9fb5-add735fde05f" providerId="AD" clId="Web-{D890053F-6CE2-D0A3-5B83-2138910DB277}" dt="2025-03-27T13:16:29.215" v="190" actId="1076"/>
      <pc:docMkLst>
        <pc:docMk/>
      </pc:docMkLst>
      <pc:sldChg chg="modNotes">
        <pc:chgData name="Marieke Bakema" userId="S::m.bakema@mboraad.nl::e6eb663c-807e-4239-9fb5-add735fde05f" providerId="AD" clId="Web-{D890053F-6CE2-D0A3-5B83-2138910DB277}" dt="2025-03-27T13:12:58.655" v="78"/>
        <pc:sldMkLst>
          <pc:docMk/>
          <pc:sldMk cId="2675301498" sldId="288"/>
        </pc:sldMkLst>
      </pc:sldChg>
      <pc:sldChg chg="modNotes">
        <pc:chgData name="Marieke Bakema" userId="S::m.bakema@mboraad.nl::e6eb663c-807e-4239-9fb5-add735fde05f" providerId="AD" clId="Web-{D890053F-6CE2-D0A3-5B83-2138910DB277}" dt="2025-03-27T13:09:02.156" v="2"/>
        <pc:sldMkLst>
          <pc:docMk/>
          <pc:sldMk cId="706822935" sldId="300"/>
        </pc:sldMkLst>
      </pc:sldChg>
      <pc:sldChg chg="modNotes">
        <pc:chgData name="Marieke Bakema" userId="S::m.bakema@mboraad.nl::e6eb663c-807e-4239-9fb5-add735fde05f" providerId="AD" clId="Web-{D890053F-6CE2-D0A3-5B83-2138910DB277}" dt="2025-03-27T13:09:13.563" v="4"/>
        <pc:sldMkLst>
          <pc:docMk/>
          <pc:sldMk cId="238070076" sldId="301"/>
        </pc:sldMkLst>
      </pc:sldChg>
      <pc:sldChg chg="addSp modSp add replId addAnim modNotes">
        <pc:chgData name="Marieke Bakema" userId="S::m.bakema@mboraad.nl::e6eb663c-807e-4239-9fb5-add735fde05f" providerId="AD" clId="Web-{D890053F-6CE2-D0A3-5B83-2138910DB277}" dt="2025-03-27T13:16:29.215" v="190" actId="1076"/>
        <pc:sldMkLst>
          <pc:docMk/>
          <pc:sldMk cId="322974489" sldId="302"/>
        </pc:sldMkLst>
        <pc:spChg chg="mod">
          <ac:chgData name="Marieke Bakema" userId="S::m.bakema@mboraad.nl::e6eb663c-807e-4239-9fb5-add735fde05f" providerId="AD" clId="Web-{D890053F-6CE2-D0A3-5B83-2138910DB277}" dt="2025-03-27T13:13:35.673" v="110" actId="20577"/>
          <ac:spMkLst>
            <pc:docMk/>
            <pc:sldMk cId="322974489" sldId="302"/>
            <ac:spMk id="2" creationId="{262B0731-BADE-CE88-5B67-0BED4D32E1AD}"/>
          </ac:spMkLst>
        </pc:spChg>
        <pc:spChg chg="mod">
          <ac:chgData name="Marieke Bakema" userId="S::m.bakema@mboraad.nl::e6eb663c-807e-4239-9fb5-add735fde05f" providerId="AD" clId="Web-{D890053F-6CE2-D0A3-5B83-2138910DB277}" dt="2025-03-27T13:16:29.215" v="190" actId="1076"/>
          <ac:spMkLst>
            <pc:docMk/>
            <pc:sldMk cId="322974489" sldId="302"/>
            <ac:spMk id="3" creationId="{61D31241-AA3F-9AE7-C604-8569A5A3CF03}"/>
          </ac:spMkLst>
        </pc:spChg>
        <pc:spChg chg="add mod">
          <ac:chgData name="Marieke Bakema" userId="S::m.bakema@mboraad.nl::e6eb663c-807e-4239-9fb5-add735fde05f" providerId="AD" clId="Web-{D890053F-6CE2-D0A3-5B83-2138910DB277}" dt="2025-03-27T13:16:19.683" v="188" actId="1076"/>
          <ac:spMkLst>
            <pc:docMk/>
            <pc:sldMk cId="322974489" sldId="302"/>
            <ac:spMk id="5" creationId="{3169EC56-70B5-EDC7-BA6B-35B9727275B8}"/>
          </ac:spMkLst>
        </pc:spChg>
        <pc:picChg chg="mod">
          <ac:chgData name="Marieke Bakema" userId="S::m.bakema@mboraad.nl::e6eb663c-807e-4239-9fb5-add735fde05f" providerId="AD" clId="Web-{D890053F-6CE2-D0A3-5B83-2138910DB277}" dt="2025-03-27T13:16:24.730" v="189" actId="1076"/>
          <ac:picMkLst>
            <pc:docMk/>
            <pc:sldMk cId="322974489" sldId="302"/>
            <ac:picMk id="1026" creationId="{064D43C9-283C-B485-0D5D-172487790C1C}"/>
          </ac:picMkLst>
        </pc:picChg>
      </pc:sldChg>
    </pc:docChg>
  </pc:docChgLst>
  <pc:docChgLst>
    <pc:chgData name="Marieke Bakema" userId="S::m.bakema@mboraad.nl::e6eb663c-807e-4239-9fb5-add735fde05f" providerId="AD" clId="Web-{770B2783-37E5-8137-B3E9-943B204CA221}"/>
    <pc:docChg chg="modSld">
      <pc:chgData name="Marieke Bakema" userId="S::m.bakema@mboraad.nl::e6eb663c-807e-4239-9fb5-add735fde05f" providerId="AD" clId="Web-{770B2783-37E5-8137-B3E9-943B204CA221}" dt="2025-03-06T15:28:31.521" v="541"/>
      <pc:docMkLst>
        <pc:docMk/>
      </pc:docMkLst>
      <pc:sldChg chg="modNotes">
        <pc:chgData name="Marieke Bakema" userId="S::m.bakema@mboraad.nl::e6eb663c-807e-4239-9fb5-add735fde05f" providerId="AD" clId="Web-{770B2783-37E5-8137-B3E9-943B204CA221}" dt="2025-03-06T15:20:44.904" v="448"/>
        <pc:sldMkLst>
          <pc:docMk/>
          <pc:sldMk cId="4251962765" sldId="256"/>
        </pc:sldMkLst>
      </pc:sldChg>
      <pc:sldChg chg="modSp modCm modNotes">
        <pc:chgData name="Marieke Bakema" userId="S::m.bakema@mboraad.nl::e6eb663c-807e-4239-9fb5-add735fde05f" providerId="AD" clId="Web-{770B2783-37E5-8137-B3E9-943B204CA221}" dt="2025-03-06T15:14:31.836" v="308" actId="20577"/>
        <pc:sldMkLst>
          <pc:docMk/>
          <pc:sldMk cId="1660712330" sldId="257"/>
        </pc:sldMkLst>
        <pc:spChg chg="mod">
          <ac:chgData name="Marieke Bakema" userId="S::m.bakema@mboraad.nl::e6eb663c-807e-4239-9fb5-add735fde05f" providerId="AD" clId="Web-{770B2783-37E5-8137-B3E9-943B204CA221}" dt="2025-03-06T15:14:31.836" v="308" actId="20577"/>
          <ac:spMkLst>
            <pc:docMk/>
            <pc:sldMk cId="1660712330" sldId="257"/>
            <ac:spMk id="3" creationId="{DA6A0715-2EC7-BEA1-9E83-AA877BD60738}"/>
          </ac:spMkLst>
        </pc:spChg>
        <pc:extLst>
          <p:ext xmlns:p="http://schemas.openxmlformats.org/presentationml/2006/main" uri="{D6D511B9-2390-475A-947B-AFAB55BFBCF1}">
            <pc226:cmChg xmlns:pc226="http://schemas.microsoft.com/office/powerpoint/2022/06/main/command" chg="mod">
              <pc226:chgData name="Marieke Bakema" userId="S::m.bakema@mboraad.nl::e6eb663c-807e-4239-9fb5-add735fde05f" providerId="AD" clId="Web-{770B2783-37E5-8137-B3E9-943B204CA221}" dt="2025-03-06T15:14:22.336" v="307" actId="20577"/>
              <pc2:cmMkLst xmlns:pc2="http://schemas.microsoft.com/office/powerpoint/2019/9/main/command">
                <pc:docMk/>
                <pc:sldMk cId="1660712330" sldId="257"/>
                <pc2:cmMk id="{3EFE8ADB-1107-4F64-9C74-7613A57D2FC4}"/>
              </pc2:cmMkLst>
            </pc226:cmChg>
          </p:ext>
        </pc:extLst>
      </pc:sldChg>
      <pc:sldChg chg="modNotes">
        <pc:chgData name="Marieke Bakema" userId="S::m.bakema@mboraad.nl::e6eb663c-807e-4239-9fb5-add735fde05f" providerId="AD" clId="Web-{770B2783-37E5-8137-B3E9-943B204CA221}" dt="2025-03-06T15:17:05.042" v="339"/>
        <pc:sldMkLst>
          <pc:docMk/>
          <pc:sldMk cId="4176754181" sldId="262"/>
        </pc:sldMkLst>
      </pc:sldChg>
      <pc:sldChg chg="modSp modCm modNotes">
        <pc:chgData name="Marieke Bakema" userId="S::m.bakema@mboraad.nl::e6eb663c-807e-4239-9fb5-add735fde05f" providerId="AD" clId="Web-{770B2783-37E5-8137-B3E9-943B204CA221}" dt="2025-03-06T15:19:33.825" v="380"/>
        <pc:sldMkLst>
          <pc:docMk/>
          <pc:sldMk cId="3114949034" sldId="265"/>
        </pc:sldMkLst>
        <pc:spChg chg="mod">
          <ac:chgData name="Marieke Bakema" userId="S::m.bakema@mboraad.nl::e6eb663c-807e-4239-9fb5-add735fde05f" providerId="AD" clId="Web-{770B2783-37E5-8137-B3E9-943B204CA221}" dt="2025-03-06T15:18:08.902" v="346" actId="1076"/>
          <ac:spMkLst>
            <pc:docMk/>
            <pc:sldMk cId="3114949034" sldId="265"/>
            <ac:spMk id="11" creationId="{43739CC9-BB45-E689-478F-AB97D36DD796}"/>
          </ac:spMkLst>
        </pc:spChg>
        <pc:extLst>
          <p:ext xmlns:p="http://schemas.openxmlformats.org/presentationml/2006/main" uri="{D6D511B9-2390-475A-947B-AFAB55BFBCF1}">
            <pc226:cmChg xmlns:pc226="http://schemas.microsoft.com/office/powerpoint/2022/06/main/command" chg="mod">
              <pc226:chgData name="Marieke Bakema" userId="S::m.bakema@mboraad.nl::e6eb663c-807e-4239-9fb5-add735fde05f" providerId="AD" clId="Web-{770B2783-37E5-8137-B3E9-943B204CA221}" dt="2025-03-06T15:17:34.105" v="342" actId="20577"/>
              <pc2:cmMkLst xmlns:pc2="http://schemas.microsoft.com/office/powerpoint/2019/9/main/command">
                <pc:docMk/>
                <pc:sldMk cId="3114949034" sldId="265"/>
                <pc2:cmMk id="{5B1BC649-E633-4A2E-80B0-D391D416F400}"/>
              </pc2:cmMkLst>
            </pc226:cmChg>
          </p:ext>
        </pc:extLst>
      </pc:sldChg>
      <pc:sldChg chg="modSp modNotes">
        <pc:chgData name="Marieke Bakema" userId="S::m.bakema@mboraad.nl::e6eb663c-807e-4239-9fb5-add735fde05f" providerId="AD" clId="Web-{770B2783-37E5-8137-B3E9-943B204CA221}" dt="2025-03-06T15:22:44.328" v="458"/>
        <pc:sldMkLst>
          <pc:docMk/>
          <pc:sldMk cId="3892705977" sldId="296"/>
        </pc:sldMkLst>
        <pc:spChg chg="mod">
          <ac:chgData name="Marieke Bakema" userId="S::m.bakema@mboraad.nl::e6eb663c-807e-4239-9fb5-add735fde05f" providerId="AD" clId="Web-{770B2783-37E5-8137-B3E9-943B204CA221}" dt="2025-03-06T15:21:27.764" v="454" actId="20577"/>
          <ac:spMkLst>
            <pc:docMk/>
            <pc:sldMk cId="3892705977" sldId="296"/>
            <ac:spMk id="3" creationId="{7F1C4DB4-34D0-44DE-0185-D9CB6FC6924D}"/>
          </ac:spMkLst>
        </pc:spChg>
      </pc:sldChg>
      <pc:sldChg chg="modNotes">
        <pc:chgData name="Marieke Bakema" userId="S::m.bakema@mboraad.nl::e6eb663c-807e-4239-9fb5-add735fde05f" providerId="AD" clId="Web-{770B2783-37E5-8137-B3E9-943B204CA221}" dt="2025-03-06T15:21:01.670" v="452"/>
        <pc:sldMkLst>
          <pc:docMk/>
          <pc:sldMk cId="2137953403" sldId="298"/>
        </pc:sldMkLst>
      </pc:sldChg>
      <pc:sldChg chg="addSp modSp modNotes">
        <pc:chgData name="Marieke Bakema" userId="S::m.bakema@mboraad.nl::e6eb663c-807e-4239-9fb5-add735fde05f" providerId="AD" clId="Web-{770B2783-37E5-8137-B3E9-943B204CA221}" dt="2025-03-06T15:28:07.770" v="537"/>
        <pc:sldMkLst>
          <pc:docMk/>
          <pc:sldMk cId="706822935" sldId="300"/>
        </pc:sldMkLst>
        <pc:spChg chg="add mod">
          <ac:chgData name="Marieke Bakema" userId="S::m.bakema@mboraad.nl::e6eb663c-807e-4239-9fb5-add735fde05f" providerId="AD" clId="Web-{770B2783-37E5-8137-B3E9-943B204CA221}" dt="2025-03-06T15:24:03.064" v="460" actId="1076"/>
          <ac:spMkLst>
            <pc:docMk/>
            <pc:sldMk cId="706822935" sldId="300"/>
            <ac:spMk id="6" creationId="{8D33C41F-A165-C8C4-3BB6-85ADC5D88239}"/>
          </ac:spMkLst>
        </pc:spChg>
        <pc:spChg chg="add mod">
          <ac:chgData name="Marieke Bakema" userId="S::m.bakema@mboraad.nl::e6eb663c-807e-4239-9fb5-add735fde05f" providerId="AD" clId="Web-{770B2783-37E5-8137-B3E9-943B204CA221}" dt="2025-03-06T15:24:22.001" v="462" actId="1076"/>
          <ac:spMkLst>
            <pc:docMk/>
            <pc:sldMk cId="706822935" sldId="300"/>
            <ac:spMk id="8" creationId="{C8D90B9B-DD9C-8862-DC68-DFE273DBADCA}"/>
          </ac:spMkLst>
        </pc:spChg>
      </pc:sldChg>
      <pc:sldChg chg="modNotes">
        <pc:chgData name="Marieke Bakema" userId="S::m.bakema@mboraad.nl::e6eb663c-807e-4239-9fb5-add735fde05f" providerId="AD" clId="Web-{770B2783-37E5-8137-B3E9-943B204CA221}" dt="2025-03-06T15:28:31.521" v="541"/>
        <pc:sldMkLst>
          <pc:docMk/>
          <pc:sldMk cId="238070076"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28-3-2025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Voorbereiding ouder/ leerling avond:</a:t>
            </a:r>
            <a:r>
              <a:rPr lang="nl-NL"/>
              <a:t> Voor deze avond nodig je zowel ouders als leerlingen uit. Leerlingen doen vooraf de voorbereidende les en vullen opdracht 1 van het werkblad in (Mijn top 3 opleidingen). Tijdens de ouderavond onderzoeken de leerlingen samen met een ouder/ verzorgen hoe groot de kans op werk is van deze opleidingen. Het is dus belangrijk dat alle duo's een device met internet hebben. Bij voorkeur een </a:t>
            </a:r>
            <a:r>
              <a:rPr lang="nl-NL" err="1"/>
              <a:t>chomeboek</a:t>
            </a:r>
            <a:r>
              <a:rPr lang="nl-NL"/>
              <a:t> of laptop maar het kan ook op een telefoon. </a:t>
            </a:r>
          </a:p>
          <a:p>
            <a:endParaRPr lang="nl-NL"/>
          </a:p>
          <a:p>
            <a:r>
              <a:rPr lang="nl-NL"/>
              <a:t>Tijdens de ouderavond gaan de ouders/ verzorgers en de leerlinge een aantal keer met elkaar in gesprek. Om het gesprek te vergemakkelijken kan dit </a:t>
            </a:r>
            <a:r>
              <a:rPr lang="nl-NL" err="1"/>
              <a:t>evetueel</a:t>
            </a:r>
            <a:r>
              <a:rPr lang="nl-NL"/>
              <a:t> in de moedertaal.</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317047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6C60-C4D1-1C64-33D2-A524B9A0DE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550530-DC56-3DDD-84BA-A6033060C4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0C6B01-2E22-800D-FAAA-52A2F0CA2220}"/>
              </a:ext>
            </a:extLst>
          </p:cNvPr>
          <p:cNvSpPr>
            <a:spLocks noGrp="1"/>
          </p:cNvSpPr>
          <p:nvPr>
            <p:ph type="body" idx="1"/>
          </p:nvPr>
        </p:nvSpPr>
        <p:spPr/>
        <p:txBody>
          <a:bodyPr/>
          <a:lstStyle/>
          <a:p>
            <a:r>
              <a:rPr lang="nl-NL" b="0" i="1"/>
              <a:t>Deel de werkbladen uit aan de leerlingen: Ouders en leerlingen kijken samen naar de top 3 op het werkblad. Ze gaan samen in gesprek over opdracht 1 op het werkblad. Dit gesprekje mogen ze voeren in hun eigen taal. </a:t>
            </a:r>
          </a:p>
          <a:p>
            <a:endParaRPr lang="nl-NL" b="0" i="1"/>
          </a:p>
        </p:txBody>
      </p:sp>
      <p:sp>
        <p:nvSpPr>
          <p:cNvPr id="4" name="Tijdelijke aanduiding voor dianummer 3">
            <a:extLst>
              <a:ext uri="{FF2B5EF4-FFF2-40B4-BE49-F238E27FC236}">
                <a16:creationId xmlns:a16="http://schemas.microsoft.com/office/drawing/2014/main" id="{40C2211F-1C00-BA32-AFA8-ED54F562C21A}"/>
              </a:ext>
            </a:extLst>
          </p:cNvPr>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392086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De leerlingen en ouders bekijken samen op </a:t>
            </a:r>
            <a:r>
              <a:rPr lang="nl-NL" err="1"/>
              <a:t>KiesMBO</a:t>
            </a:r>
            <a:r>
              <a:rPr lang="nl-NL"/>
              <a:t> de top3 opleidingen die de leerlingen hebben ingevuld op het werkblad en gaan in gesprek over de vragen op het werkblad. </a:t>
            </a:r>
          </a:p>
          <a:p>
            <a:endParaRPr lang="nl-NL"/>
          </a:p>
          <a:p>
            <a:r>
              <a:rPr lang="nl-NL"/>
              <a:t>Als de leerlingen naar een opleiding zoeken en helemaal naar beneden scrollen als ze op de pagina van de desbetreffende opleiding zitten dan kunnen ze informatie vinden over de kans op werk en het startsalaris (uurloon) na de opleiding.</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7600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de docent: </a:t>
            </a:r>
            <a:r>
              <a:rPr lang="nl-NL"/>
              <a:t>Leerlingen en ouders gaan samen met hun ouders in gesprek over de vragen op het werkblad. Licht de vragen toe en vertel dat ze de gesprekken eventueel in hun eigen taal mogen doen.</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368077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24485-80F8-A684-79C4-23FD70733C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40DBE0-9E12-69E5-0952-317DB0D293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253FD3-9EBC-EC31-3365-EB8790166929}"/>
              </a:ext>
            </a:extLst>
          </p:cNvPr>
          <p:cNvSpPr>
            <a:spLocks noGrp="1"/>
          </p:cNvSpPr>
          <p:nvPr>
            <p:ph type="body" idx="1"/>
          </p:nvPr>
        </p:nvSpPr>
        <p:spPr/>
        <p:txBody>
          <a:bodyPr/>
          <a:lstStyle/>
          <a:p>
            <a:endParaRPr lang="nl-NL"/>
          </a:p>
          <a:p>
            <a:r>
              <a:rPr lang="nl-NL"/>
              <a:t>Geef de ouders en leerlingen de tip om samen naar de open dag te gaan van de opleidingen die op 1 en 2 9en </a:t>
            </a:r>
            <a:r>
              <a:rPr lang="nl-NL" err="1"/>
              <a:t>evt</a:t>
            </a:r>
            <a:r>
              <a:rPr lang="nl-NL"/>
              <a:t> 3) staan. Vraag aan de mensen of de keuze van de opleidingen is verandert door deze oefening.</a:t>
            </a:r>
          </a:p>
        </p:txBody>
      </p:sp>
      <p:sp>
        <p:nvSpPr>
          <p:cNvPr id="4" name="Tijdelijke aanduiding voor dianummer 3">
            <a:extLst>
              <a:ext uri="{FF2B5EF4-FFF2-40B4-BE49-F238E27FC236}">
                <a16:creationId xmlns:a16="http://schemas.microsoft.com/office/drawing/2014/main" id="{8714B570-D372-C262-9C11-C3B55DDEDE67}"/>
              </a:ext>
            </a:extLst>
          </p:cNvPr>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101826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i="1"/>
              <a:t>Uitleg docent:</a:t>
            </a:r>
            <a:r>
              <a:rPr lang="nl-NL" i="1"/>
              <a:t> Het maken van een keuze voor een vervolgopleiding doe je vaak niet alleen. Soms verschillen ouders en hun kinderen van mening over wat een goede keuze is of wat niet.  De leerlingen hebben in een vorige les hun top 3 gemaakt van opleidingen die ze leuk vinden. Vandaag gaan jullie deze opleidingen samen onderzoeken.</a:t>
            </a:r>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a:t>
            </a:r>
            <a:r>
              <a:rPr lang="nl-NL" i="1"/>
              <a:t>Bij het kiezen van een opleiding zijn verschillende dingen belangrijk. Het kiezen van een opleiding gaat voor iedereen anders. Sommige mensen vinden het heel erg belangrijk om iets te doen wat ze zelf leuk vinden. Andere mensen kijken vooral naar andere dingen bij het maken van een keuze, bijvoorbeeld of er veel werk te vinden is met de opleiding of hoeveel je er mee verdient.  </a:t>
            </a:r>
            <a:endParaRPr lang="en-US"/>
          </a:p>
          <a:p>
            <a:endParaRPr lang="nl-NL" i="1"/>
          </a:p>
          <a:p>
            <a:r>
              <a:rPr lang="nl-NL" i="1"/>
              <a:t>Op deze sheet staan 3 dingen die je uit kan zoeken voordat je kiest voor een opleiding. Zijn er voor jou nog meer dingen belangrijk bij het kiezen van een opleiding</a:t>
            </a:r>
          </a:p>
          <a:p>
            <a:endParaRPr lang="nl-NL" i="1"/>
          </a:p>
          <a:p>
            <a:r>
              <a:rPr lang="nl-NL" i="1"/>
              <a:t>Ouders en kinderen gaan kort met elkaar in gesprek. Wat vindt het kind het belangrijkst bij het kiezen van een opleiding? En wat vinden de ouders belangrijk?</a:t>
            </a:r>
            <a:endParaRPr lang="en-US"/>
          </a:p>
          <a:p>
            <a:endParaRPr lang="nl-NL" i="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Je kunt ouders 2 kleuren kaartjes geven (in dit </a:t>
            </a:r>
            <a:r>
              <a:rPr lang="nl-NL" b="1" i="1" err="1"/>
              <a:t>vb</a:t>
            </a:r>
            <a:r>
              <a:rPr lang="nl-NL" b="1" i="1"/>
              <a:t> groen en blauw). Ze houden de ene kleur omhoog als ze voor het ene antwoord kiezen en de andere als ze voor het andere antwoord kiezen. Een andere optie is dat ze gaan staan als ze kiezen voor de ene optie, blijven zitten als ze kiezen voor de andere optie.</a:t>
            </a:r>
          </a:p>
          <a:p>
            <a:endParaRPr lang="nl-NL" b="1" i="1"/>
          </a:p>
          <a:p>
            <a:r>
              <a:rPr lang="nl-NL" b="1" i="1"/>
              <a:t>Uitleg docent: </a:t>
            </a:r>
            <a:r>
              <a:rPr lang="nl-NL" b="0" i="1"/>
              <a:t>Als je denk dat iemand in de techniek meer verdient dan </a:t>
            </a:r>
            <a:r>
              <a:rPr lang="nl-NL" i="1"/>
              <a:t>houd je de groene kaart omhoog</a:t>
            </a:r>
            <a:r>
              <a:rPr lang="nl-NL" b="0" i="1"/>
              <a:t>. Als je denkt dat iemand op een kantoor meer verdient dan </a:t>
            </a:r>
            <a:r>
              <a:rPr lang="nl-NL" i="1"/>
              <a:t>houd je de blauwe kaart omhoog</a:t>
            </a:r>
            <a:r>
              <a:rPr lang="nl-NL" b="0" i="1"/>
              <a:t>.</a:t>
            </a:r>
            <a:endParaRPr lang="nl-NL"/>
          </a:p>
          <a:p>
            <a:endParaRPr lang="nl-NL" b="0" i="1"/>
          </a:p>
          <a:p>
            <a:endParaRPr lang="nl-NL" b="0" i="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399031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526DB-2264-E4D0-44D6-A3C1692FE6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3EBAD9-FC54-854F-1AA5-AFFA0ADFD5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E82891-063D-6BBB-83C7-F46AE193E1B1}"/>
              </a:ext>
            </a:extLst>
          </p:cNvPr>
          <p:cNvSpPr>
            <a:spLocks noGrp="1"/>
          </p:cNvSpPr>
          <p:nvPr>
            <p:ph type="body" idx="1"/>
          </p:nvPr>
        </p:nvSpPr>
        <p:spPr/>
        <p:txBody>
          <a:bodyPr/>
          <a:lstStyle/>
          <a:p>
            <a:r>
              <a:rPr lang="nl-NL" b="1" i="1"/>
              <a:t>Uitleg docent: </a:t>
            </a:r>
            <a:r>
              <a:rPr lang="nl-NL" b="0" i="1"/>
              <a:t>In de techniek is heel veel werk. Veel beroepen op een kantoor bestaan niet </a:t>
            </a:r>
            <a:r>
              <a:rPr lang="nl-NL" i="1"/>
              <a:t>meer</a:t>
            </a:r>
            <a:r>
              <a:rPr lang="nl-NL" b="0" i="1"/>
              <a:t>. Deze beroepen worden over genomen door de computer. </a:t>
            </a:r>
            <a:r>
              <a:rPr lang="nl-NL" i="1"/>
              <a:t>Als je kiest voor een baan in de techniek weet je dus zeker dat je makkelijk een baan krijgt. Ook verdienen mensen die in de techniek werken vaak goed. Er zijn ook veel mensen met een technische achtergrond die er voor kiezen om een eigen bedrijf te starten.</a:t>
            </a:r>
            <a:endParaRPr lang="nl-NL" b="0" i="1"/>
          </a:p>
          <a:p>
            <a:r>
              <a:rPr lang="nl-NL" i="1"/>
              <a:t>Als je kiest voor een opleiding in een administratieve of economische richting is de toekomst wat onzekerder.</a:t>
            </a:r>
            <a:endParaRPr lang="nl-NL" b="0" i="1"/>
          </a:p>
          <a:p>
            <a:endParaRPr lang="nl-NL" b="0" i="1"/>
          </a:p>
          <a:p>
            <a:endParaRPr lang="nl-NL" i="1"/>
          </a:p>
        </p:txBody>
      </p:sp>
      <p:sp>
        <p:nvSpPr>
          <p:cNvPr id="4" name="Tijdelijke aanduiding voor dianummer 3">
            <a:extLst>
              <a:ext uri="{FF2B5EF4-FFF2-40B4-BE49-F238E27FC236}">
                <a16:creationId xmlns:a16="http://schemas.microsoft.com/office/drawing/2014/main" id="{E359DF49-5ED6-664C-43C7-22392EB1649E}"/>
              </a:ext>
            </a:extLst>
          </p:cNvPr>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195196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9A1A-7B4D-35B2-183F-67B0019170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A4D906-4246-967B-8221-4CB4998C1E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84B0CE-EA2F-9BED-0D45-8CA8B54FCFF0}"/>
              </a:ext>
            </a:extLst>
          </p:cNvPr>
          <p:cNvSpPr>
            <a:spLocks noGrp="1"/>
          </p:cNvSpPr>
          <p:nvPr>
            <p:ph type="body" idx="1"/>
          </p:nvPr>
        </p:nvSpPr>
        <p:spPr/>
        <p:txBody>
          <a:bodyPr/>
          <a:lstStyle/>
          <a:p>
            <a:r>
              <a:rPr lang="nl-NL" b="1" i="1"/>
              <a:t>Uitleg: </a:t>
            </a:r>
            <a:r>
              <a:rPr lang="nl-NL" b="0" i="1"/>
              <a:t>In sommige beroepen is het makkelijk om een baan te vinden en in andere beroepen wat moeilijker. Wat denken jullie? Wie vindt het makkelijkst werk?</a:t>
            </a:r>
          </a:p>
          <a:p>
            <a:r>
              <a:rPr lang="nl-NL" b="0" i="1"/>
              <a:t>Steek je </a:t>
            </a:r>
            <a:r>
              <a:rPr lang="nl-NL" i="1"/>
              <a:t>groene</a:t>
            </a:r>
            <a:r>
              <a:rPr lang="nl-NL" b="0" i="1"/>
              <a:t> kaart omhoog als je denkt dat helpende in de zorg meer kans heeft op een baan. Steek je blauwe kaart omhoog als je denkt dat de schoonheidsspecialist meer kans heeft op een baan. </a:t>
            </a:r>
          </a:p>
          <a:p>
            <a:endParaRPr lang="nl-NL" b="0" i="1"/>
          </a:p>
        </p:txBody>
      </p:sp>
      <p:sp>
        <p:nvSpPr>
          <p:cNvPr id="4" name="Tijdelijke aanduiding voor dianummer 3">
            <a:extLst>
              <a:ext uri="{FF2B5EF4-FFF2-40B4-BE49-F238E27FC236}">
                <a16:creationId xmlns:a16="http://schemas.microsoft.com/office/drawing/2014/main" id="{72D7400C-B0E3-8F9B-E782-E23FB7E38DA4}"/>
              </a:ext>
            </a:extLst>
          </p:cNvPr>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40813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1797-CA07-83D7-2615-D255300C6E9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2237DE-3401-FBC3-A031-9D1703C22D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00D736-57C6-4DCB-4CFC-DBB403B81098}"/>
              </a:ext>
            </a:extLst>
          </p:cNvPr>
          <p:cNvSpPr>
            <a:spLocks noGrp="1"/>
          </p:cNvSpPr>
          <p:nvPr>
            <p:ph type="body" idx="1"/>
          </p:nvPr>
        </p:nvSpPr>
        <p:spPr/>
        <p:txBody>
          <a:bodyPr/>
          <a:lstStyle/>
          <a:p>
            <a:r>
              <a:rPr lang="nl-NL" b="1" i="1"/>
              <a:t>Uitleg: </a:t>
            </a:r>
            <a:r>
              <a:rPr lang="nl-NL" b="0" i="1"/>
              <a:t>In de zorg zijn heel veel mensen nodig. Als je een opleiding helpende zorg en welzijn (niveau 2) doet dan heb je veel kans om een goede baan te vinden.</a:t>
            </a:r>
            <a:r>
              <a:rPr lang="nl-NL" i="1"/>
              <a:t> Na niveau 2 kan je ook verder leren en voor niveau 4 en  naar het HBO gaan. Bij een opleiding tot schoonheidsspecialist of kapper zijn er minder mogelijkheden om door te studeren. Iemand die in de zorg gaat werken heeft een hoger salaris dan iemand die schoonheidsspecialist is.</a:t>
            </a:r>
            <a:endParaRPr lang="nl-NL" b="0" i="1"/>
          </a:p>
        </p:txBody>
      </p:sp>
      <p:sp>
        <p:nvSpPr>
          <p:cNvPr id="4" name="Tijdelijke aanduiding voor dianummer 3">
            <a:extLst>
              <a:ext uri="{FF2B5EF4-FFF2-40B4-BE49-F238E27FC236}">
                <a16:creationId xmlns:a16="http://schemas.microsoft.com/office/drawing/2014/main" id="{70802575-D460-921D-B16A-BC38E2D388B1}"/>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255802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E11A5-AA41-CBE0-2BA7-F0CFF180E4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CFE70B-F79E-C81C-46A0-D7CE7613C2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9F98BD-B67E-475B-2628-5EB649192BC1}"/>
              </a:ext>
            </a:extLst>
          </p:cNvPr>
          <p:cNvSpPr>
            <a:spLocks noGrp="1"/>
          </p:cNvSpPr>
          <p:nvPr>
            <p:ph type="body" idx="1"/>
          </p:nvPr>
        </p:nvSpPr>
        <p:spPr/>
        <p:txBody>
          <a:bodyPr/>
          <a:lstStyle/>
          <a:p>
            <a:r>
              <a:rPr lang="nl-NL" b="1" i="1"/>
              <a:t>Uitleg: </a:t>
            </a:r>
            <a:endParaRPr lang="nl-NL" i="1"/>
          </a:p>
          <a:p>
            <a:r>
              <a:rPr lang="nl-NL" b="0" i="1"/>
              <a:t>Steek je </a:t>
            </a:r>
            <a:r>
              <a:rPr lang="nl-NL" i="1"/>
              <a:t>groene</a:t>
            </a:r>
            <a:r>
              <a:rPr lang="nl-NL" b="0" i="1"/>
              <a:t> kaart omhoog als je denkt dat de onderwijsassistent meer kans heeft op een baan. Steek je blauwe kaart omhoog als je denkt dat de stewardess meer kans heeft op een baan. </a:t>
            </a:r>
            <a:endParaRPr lang="en-US"/>
          </a:p>
          <a:p>
            <a:endParaRPr lang="nl-NL" b="0" i="1"/>
          </a:p>
        </p:txBody>
      </p:sp>
      <p:sp>
        <p:nvSpPr>
          <p:cNvPr id="4" name="Tijdelijke aanduiding voor dianummer 3">
            <a:extLst>
              <a:ext uri="{FF2B5EF4-FFF2-40B4-BE49-F238E27FC236}">
                <a16:creationId xmlns:a16="http://schemas.microsoft.com/office/drawing/2014/main" id="{785B096E-3ED5-F412-A668-BC407C7BEEFE}"/>
              </a:ext>
            </a:extLst>
          </p:cNvPr>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127985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F00B-F001-85B7-6CB2-4973264B1C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C21804-F070-AE93-263A-49EA97AD10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263B98-4D48-4430-9ADB-D1724E4F945F}"/>
              </a:ext>
            </a:extLst>
          </p:cNvPr>
          <p:cNvSpPr>
            <a:spLocks noGrp="1"/>
          </p:cNvSpPr>
          <p:nvPr>
            <p:ph type="body" idx="1"/>
          </p:nvPr>
        </p:nvSpPr>
        <p:spPr/>
        <p:txBody>
          <a:bodyPr/>
          <a:lstStyle/>
          <a:p>
            <a:r>
              <a:rPr lang="nl-NL" b="1" i="1"/>
              <a:t>Uitleg: </a:t>
            </a:r>
            <a:r>
              <a:rPr lang="nl-NL" b="0" i="1"/>
              <a:t>In </a:t>
            </a:r>
            <a:r>
              <a:rPr lang="nl-NL" i="1"/>
              <a:t>onderwijs zijn</a:t>
            </a:r>
            <a:r>
              <a:rPr lang="nl-NL" b="0" i="1"/>
              <a:t> veel mensen nodig. Als je een opleiding </a:t>
            </a:r>
            <a:r>
              <a:rPr lang="nl-NL" i="1"/>
              <a:t>tot onderwijsassistent volgt </a:t>
            </a:r>
            <a:r>
              <a:rPr lang="nl-NL" b="0" i="1"/>
              <a:t>(niveau </a:t>
            </a:r>
            <a:r>
              <a:rPr lang="nl-NL" i="1"/>
              <a:t>4</a:t>
            </a:r>
            <a:r>
              <a:rPr lang="nl-NL" b="0" i="1"/>
              <a:t>) </a:t>
            </a:r>
            <a:r>
              <a:rPr lang="nl-NL" i="1"/>
              <a:t>vind je makkelijk </a:t>
            </a:r>
            <a:r>
              <a:rPr lang="nl-NL" b="0" i="1"/>
              <a:t>een goede </a:t>
            </a:r>
            <a:r>
              <a:rPr lang="nl-NL" i="1"/>
              <a:t>baan</a:t>
            </a:r>
            <a:r>
              <a:rPr lang="nl-NL" b="0" i="1"/>
              <a:t>.</a:t>
            </a:r>
            <a:r>
              <a:rPr lang="nl-NL" i="1"/>
              <a:t> Je kunt ook verder leren op het HBO. Als je een opleiding tot stewardess doet is het moeilijker om werk te vinden. Een onderwijsassistent verdient ook meer dan iemand die stewardess is.</a:t>
            </a:r>
            <a:endParaRPr lang="nl-NL" b="0" i="1"/>
          </a:p>
        </p:txBody>
      </p:sp>
      <p:sp>
        <p:nvSpPr>
          <p:cNvPr id="4" name="Tijdelijke aanduiding voor dianummer 3">
            <a:extLst>
              <a:ext uri="{FF2B5EF4-FFF2-40B4-BE49-F238E27FC236}">
                <a16:creationId xmlns:a16="http://schemas.microsoft.com/office/drawing/2014/main" id="{F41397A5-6592-0293-CE09-5300C71AF08C}"/>
              </a:ext>
            </a:extLst>
          </p:cNvPr>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196207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3/28/2025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3/28/2025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3/28/2025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3/28/2025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3/28/2025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3/28/2025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3/28/2025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3/28/2025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3/28/2025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3/28/2025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3/28/2025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3/28/2025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kiesmbo.nl/ho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kiesmbo.nl/opleidingen/bouwen-wonen-en-interieur" TargetMode="External"/><Relationship Id="rId5" Type="http://schemas.openxmlformats.org/officeDocument/2006/relationships/hyperlink" Target="https://www.kiesmbo.nl/opleidingen/produceren-installeren-en-energie-techniek"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2555790" y="2892014"/>
            <a:ext cx="8606802" cy="2800349"/>
          </a:xfrm>
        </p:spPr>
        <p:txBody>
          <a:bodyPr anchor="ctr">
            <a:normAutofit/>
          </a:bodyPr>
          <a:lstStyle/>
          <a:p>
            <a:r>
              <a:rPr lang="nl-NL" sz="4400" b="1">
                <a:latin typeface="+mn-lt"/>
                <a:cs typeface="Arial"/>
              </a:rPr>
              <a:t>Kansrijke opleidingen en beroepen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50BA-FED1-29CE-6783-000487F7BF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907320-BD8C-2E1D-395F-A13C86F6219A}"/>
              </a:ext>
            </a:extLst>
          </p:cNvPr>
          <p:cNvSpPr>
            <a:spLocks noGrp="1"/>
          </p:cNvSpPr>
          <p:nvPr>
            <p:ph type="title"/>
          </p:nvPr>
        </p:nvSpPr>
        <p:spPr>
          <a:xfrm>
            <a:off x="2442817" y="-763"/>
            <a:ext cx="6754192" cy="1347649"/>
          </a:xfrm>
        </p:spPr>
        <p:txBody>
          <a:bodyPr>
            <a:noAutofit/>
          </a:bodyPr>
          <a:lstStyle/>
          <a:p>
            <a:r>
              <a:rPr lang="nl-NL">
                <a:cs typeface="Posterama"/>
              </a:rPr>
              <a:t>Samen op onderzoek!</a:t>
            </a:r>
          </a:p>
        </p:txBody>
      </p:sp>
      <p:pic>
        <p:nvPicPr>
          <p:cNvPr id="4" name="Afbeelding 3">
            <a:extLst>
              <a:ext uri="{FF2B5EF4-FFF2-40B4-BE49-F238E27FC236}">
                <a16:creationId xmlns:a16="http://schemas.microsoft.com/office/drawing/2014/main" id="{726CFEA7-5DB1-A9D7-4982-DA98AF28F239}"/>
              </a:ext>
            </a:extLst>
          </p:cNvPr>
          <p:cNvPicPr>
            <a:picLocks noChangeAspect="1"/>
          </p:cNvPicPr>
          <p:nvPr/>
        </p:nvPicPr>
        <p:blipFill>
          <a:blip r:embed="rId3"/>
          <a:stretch>
            <a:fillRect/>
          </a:stretch>
        </p:blipFill>
        <p:spPr>
          <a:xfrm>
            <a:off x="0" y="5775708"/>
            <a:ext cx="1473427" cy="1049016"/>
          </a:xfrm>
          <a:prstGeom prst="rect">
            <a:avLst/>
          </a:prstGeom>
        </p:spPr>
      </p:pic>
      <p:sp>
        <p:nvSpPr>
          <p:cNvPr id="14" name="Tekstvak 13">
            <a:extLst>
              <a:ext uri="{FF2B5EF4-FFF2-40B4-BE49-F238E27FC236}">
                <a16:creationId xmlns:a16="http://schemas.microsoft.com/office/drawing/2014/main" id="{B1F966AD-7FDE-18A0-29D5-A7F248244B65}"/>
              </a:ext>
            </a:extLst>
          </p:cNvPr>
          <p:cNvSpPr txBox="1"/>
          <p:nvPr/>
        </p:nvSpPr>
        <p:spPr>
          <a:xfrm>
            <a:off x="9100715" y="2500978"/>
            <a:ext cx="2776653" cy="1569660"/>
          </a:xfrm>
          <a:prstGeom prst="rect">
            <a:avLst/>
          </a:prstGeom>
          <a:noFill/>
        </p:spPr>
        <p:txBody>
          <a:bodyPr wrap="square" rtlCol="0">
            <a:spAutoFit/>
          </a:bodyPr>
          <a:lstStyle/>
          <a:p>
            <a:r>
              <a:rPr lang="nl-NL" sz="2400" b="1"/>
              <a:t>Stap 1: </a:t>
            </a:r>
            <a:r>
              <a:rPr lang="nl-NL" sz="2400"/>
              <a:t>Kijk samen naar de top 3 opleidingen van uw kind.</a:t>
            </a:r>
          </a:p>
        </p:txBody>
      </p:sp>
      <p:pic>
        <p:nvPicPr>
          <p:cNvPr id="3074" name="Picture 2" descr="Job's top 3 van oktober 2018">
            <a:extLst>
              <a:ext uri="{FF2B5EF4-FFF2-40B4-BE49-F238E27FC236}">
                <a16:creationId xmlns:a16="http://schemas.microsoft.com/office/drawing/2014/main" id="{83C184DE-1DAE-E1B2-F0D8-3D65092F6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44" y="1974481"/>
            <a:ext cx="7651033" cy="394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2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1470991" y="-485305"/>
            <a:ext cx="10404995" cy="1614069"/>
          </a:xfrm>
        </p:spPr>
        <p:txBody>
          <a:bodyPr>
            <a:normAutofit/>
          </a:bodyPr>
          <a:lstStyle/>
          <a:p>
            <a:r>
              <a:rPr lang="nl-NL">
                <a:cs typeface="Posterama"/>
              </a:rPr>
              <a:t>Bekijk de opleidingen op </a:t>
            </a:r>
            <a:r>
              <a:rPr lang="nl-NL" err="1">
                <a:cs typeface="Posterama"/>
              </a:rPr>
              <a:t>KiesMBO</a:t>
            </a:r>
            <a:r>
              <a:rPr lang="nl-NL">
                <a:cs typeface="Posterama"/>
              </a:rPr>
              <a:t>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941502" y="1121995"/>
            <a:ext cx="9772667" cy="3174788"/>
          </a:xfrm>
        </p:spPr>
        <p:txBody>
          <a:bodyPr anchor="t">
            <a:normAutofit/>
          </a:bodyPr>
          <a:lstStyle/>
          <a:p>
            <a:pPr marL="342900" indent="-342900">
              <a:buAutoNum type="arabicPeriod"/>
            </a:pPr>
            <a:endParaRPr lang="nl-NL"/>
          </a:p>
          <a:p>
            <a:pPr marL="457200" indent="-457200">
              <a:buClr>
                <a:schemeClr val="tx1"/>
              </a:buClr>
              <a:buAutoNum type="arabicPeriod"/>
            </a:pPr>
            <a:r>
              <a:rPr lang="nl-NL" sz="2400"/>
              <a:t>Zoek de opleiding op </a:t>
            </a:r>
            <a:r>
              <a:rPr lang="nl-NL" sz="2400" err="1"/>
              <a:t>KiesMBO</a:t>
            </a:r>
            <a:r>
              <a:rPr lang="nl-NL" sz="2400"/>
              <a:t> </a:t>
            </a:r>
            <a:r>
              <a:rPr lang="nl-NL" sz="1800" u="sng">
                <a:solidFill>
                  <a:srgbClr val="0000FF"/>
                </a:solidFill>
                <a:effectLst/>
                <a:latin typeface="Avenir Next LT Pro" panose="020B0504020202020204" pitchFamily="34" charset="0"/>
                <a:ea typeface="Times New Roman" panose="02020603050405020304" pitchFamily="18" charset="0"/>
                <a:cs typeface="Posterama" panose="020B0504020200020000" pitchFamily="34" charset="0"/>
                <a:hlinkClick r:id="rId3"/>
              </a:rPr>
              <a:t>https://www.kiesmbo.nl/home</a:t>
            </a:r>
            <a:endParaRPr lang="nl-NL" sz="2400"/>
          </a:p>
          <a:p>
            <a:pPr marL="457200" indent="-457200">
              <a:buClr>
                <a:schemeClr val="tx1"/>
              </a:buClr>
              <a:buAutoNum type="arabicPeriod"/>
            </a:pPr>
            <a:r>
              <a:rPr lang="nl-NL" sz="2400"/>
              <a:t>Bekijk samen de informatie over de opleidingen</a:t>
            </a:r>
          </a:p>
          <a:p>
            <a:pPr marL="457200" indent="-457200">
              <a:buClr>
                <a:schemeClr val="tx1"/>
              </a:buClr>
              <a:buAutoNum type="arabicPeriod"/>
            </a:pPr>
            <a:r>
              <a:rPr lang="nl-NL" sz="2400"/>
              <a:t>Wat staat er op </a:t>
            </a:r>
            <a:r>
              <a:rPr lang="nl-NL" sz="2400" err="1"/>
              <a:t>KiesMBO</a:t>
            </a:r>
            <a:r>
              <a:rPr lang="nl-NL" sz="2400"/>
              <a:t> over de kans op werk?</a:t>
            </a:r>
          </a:p>
          <a:p>
            <a:endParaRPr lang="nl-NL" sz="240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7" name="Afbeelding 6" descr="Afbeelding met tekst, kleding, schermopname, person&#10;&#10;Door AI gegenereerde inhoud is mogelijk onjuist.">
            <a:extLst>
              <a:ext uri="{FF2B5EF4-FFF2-40B4-BE49-F238E27FC236}">
                <a16:creationId xmlns:a16="http://schemas.microsoft.com/office/drawing/2014/main" id="{47F703BC-F1C9-AE74-A2CC-8EAC4B7C27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742" y="3559086"/>
            <a:ext cx="6410632" cy="2871144"/>
          </a:xfrm>
          <a:prstGeom prst="rect">
            <a:avLst/>
          </a:prstGeom>
        </p:spPr>
      </p:pic>
    </p:spTree>
    <p:extLst>
      <p:ext uri="{BB962C8B-B14F-4D97-AF65-F5344CB8AC3E}">
        <p14:creationId xmlns:p14="http://schemas.microsoft.com/office/powerpoint/2010/main" val="24341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71948" y="383458"/>
            <a:ext cx="11522405" cy="1325563"/>
          </a:xfrm>
        </p:spPr>
        <p:txBody>
          <a:bodyPr>
            <a:normAutofit fontScale="90000"/>
          </a:bodyPr>
          <a:lstStyle/>
          <a:p>
            <a:r>
              <a:rPr lang="nl-NL">
                <a:cs typeface="Posterama"/>
              </a:rPr>
              <a:t>Ga samen in gesprek over de vragen op het werkblad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2866178" y="1801725"/>
            <a:ext cx="9042400" cy="4496819"/>
          </a:xfrm>
        </p:spPr>
        <p:txBody>
          <a:bodyPr vert="horz" lIns="91440" tIns="45720" rIns="91440" bIns="45720" rtlCol="0" anchor="t">
            <a:normAutofit/>
          </a:bodyPr>
          <a:lstStyle/>
          <a:p>
            <a:pPr marL="457200" indent="-457200">
              <a:buClr>
                <a:schemeClr val="tx1"/>
              </a:buClr>
              <a:buFont typeface="Avenir Next LT Pro" panose="020B0504020202020204" pitchFamily="34" charset="0"/>
              <a:buAutoNum type="arabicPeriod"/>
            </a:pPr>
            <a:r>
              <a:rPr lang="nl-NL" sz="2400"/>
              <a:t>Wat is jullie opgevallen?</a:t>
            </a:r>
          </a:p>
          <a:p>
            <a:pPr marL="457200" indent="-457200">
              <a:buClr>
                <a:schemeClr val="tx1"/>
              </a:buClr>
              <a:buFont typeface="Avenir Next LT Pro" panose="020B0504020202020204" pitchFamily="34" charset="0"/>
              <a:buAutoNum type="arabicPeriod"/>
            </a:pPr>
            <a:r>
              <a:rPr lang="nl-NL" sz="2400"/>
              <a:t>Waarover zijn jij en/ of jouw ouders/ verzorgers verbaasd?</a:t>
            </a:r>
          </a:p>
          <a:p>
            <a:pPr marL="457200" indent="-457200">
              <a:buClr>
                <a:schemeClr val="tx1"/>
              </a:buClr>
              <a:buFont typeface="Avenir Next LT Pro" panose="020B0504020202020204" pitchFamily="34" charset="0"/>
              <a:buAutoNum type="arabicPeriod"/>
            </a:pPr>
            <a:r>
              <a:rPr lang="nl-NL" sz="2400"/>
              <a:t>Hoe belangrijk vind jij de kans op werk na een opleiding? En hoe is dat voor jouw ouders?</a:t>
            </a:r>
          </a:p>
          <a:p>
            <a:pPr marL="457200" indent="-457200">
              <a:buClr>
                <a:schemeClr val="tx1"/>
              </a:buClr>
              <a:buFont typeface="Avenir Next LT Pro" panose="020B0504020202020204" pitchFamily="34" charset="0"/>
              <a:buAutoNum type="arabicPeriod"/>
            </a:pPr>
            <a:r>
              <a:rPr lang="nl-NL" sz="2400"/>
              <a:t>Verandert de keuze van jouw top 3 na deze opdracht?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Didactief | Ouders en de keuze voor VO">
            <a:extLst>
              <a:ext uri="{FF2B5EF4-FFF2-40B4-BE49-F238E27FC236}">
                <a16:creationId xmlns:a16="http://schemas.microsoft.com/office/drawing/2014/main" id="{41FF7280-BAC5-627C-2A19-9CD606528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5" y="2457729"/>
            <a:ext cx="2554014" cy="25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42C3-83BA-8AA1-503E-A2650C6757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2B0731-BADE-CE88-5B67-0BED4D32E1AD}"/>
              </a:ext>
            </a:extLst>
          </p:cNvPr>
          <p:cNvSpPr>
            <a:spLocks noGrp="1"/>
          </p:cNvSpPr>
          <p:nvPr>
            <p:ph type="title"/>
          </p:nvPr>
        </p:nvSpPr>
        <p:spPr>
          <a:xfrm>
            <a:off x="471948" y="383458"/>
            <a:ext cx="11522405" cy="1325563"/>
          </a:xfrm>
        </p:spPr>
        <p:txBody>
          <a:bodyPr>
            <a:normAutofit/>
          </a:bodyPr>
          <a:lstStyle/>
          <a:p>
            <a:r>
              <a:rPr lang="nl-NL">
                <a:cs typeface="Posterama"/>
              </a:rPr>
              <a:t>Afsluiting</a:t>
            </a:r>
          </a:p>
        </p:txBody>
      </p:sp>
      <p:sp>
        <p:nvSpPr>
          <p:cNvPr id="3" name="Tijdelijke aanduiding voor inhoud 2">
            <a:extLst>
              <a:ext uri="{FF2B5EF4-FFF2-40B4-BE49-F238E27FC236}">
                <a16:creationId xmlns:a16="http://schemas.microsoft.com/office/drawing/2014/main" id="{61D31241-AA3F-9AE7-C604-8569A5A3CF03}"/>
              </a:ext>
            </a:extLst>
          </p:cNvPr>
          <p:cNvSpPr>
            <a:spLocks noGrp="1"/>
          </p:cNvSpPr>
          <p:nvPr>
            <p:ph idx="1"/>
          </p:nvPr>
        </p:nvSpPr>
        <p:spPr>
          <a:xfrm>
            <a:off x="3184832" y="3810635"/>
            <a:ext cx="8197272" cy="963909"/>
          </a:xfrm>
        </p:spPr>
        <p:txBody>
          <a:bodyPr vert="horz" lIns="91440" tIns="45720" rIns="91440" bIns="45720" rtlCol="0" anchor="t">
            <a:normAutofit/>
          </a:bodyPr>
          <a:lstStyle/>
          <a:p>
            <a:pPr>
              <a:buClr>
                <a:schemeClr val="tx1"/>
              </a:buClr>
            </a:pPr>
            <a:r>
              <a:rPr lang="nl-NL" sz="2400" b="1"/>
              <a:t>Tip! Bezoek samen de open dagen van de top 1 en 2 (en misschien 3)</a:t>
            </a:r>
          </a:p>
        </p:txBody>
      </p:sp>
      <p:pic>
        <p:nvPicPr>
          <p:cNvPr id="4" name="Afbeelding 3">
            <a:extLst>
              <a:ext uri="{FF2B5EF4-FFF2-40B4-BE49-F238E27FC236}">
                <a16:creationId xmlns:a16="http://schemas.microsoft.com/office/drawing/2014/main" id="{0526B092-13C4-7EAC-126F-C4F38F48C617}"/>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Didactief | Ouders en de keuze voor VO">
            <a:extLst>
              <a:ext uri="{FF2B5EF4-FFF2-40B4-BE49-F238E27FC236}">
                <a16:creationId xmlns:a16="http://schemas.microsoft.com/office/drawing/2014/main" id="{064D43C9-283C-B485-0D5D-172487790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855" y="670492"/>
            <a:ext cx="2082960" cy="2069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69EC56-70B5-EDC7-BA6B-35B9727275B8}"/>
              </a:ext>
            </a:extLst>
          </p:cNvPr>
          <p:cNvSpPr txBox="1"/>
          <p:nvPr/>
        </p:nvSpPr>
        <p:spPr>
          <a:xfrm>
            <a:off x="3051463" y="2095500"/>
            <a:ext cx="7238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Is er door </a:t>
            </a:r>
            <a:r>
              <a:rPr lang="en-US" sz="2400" err="1"/>
              <a:t>deze</a:t>
            </a:r>
            <a:r>
              <a:rPr lang="en-US" sz="2400"/>
              <a:t> </a:t>
            </a:r>
            <a:r>
              <a:rPr lang="en-US" sz="2400" err="1"/>
              <a:t>opdracht</a:t>
            </a:r>
            <a:r>
              <a:rPr lang="en-US" sz="2400"/>
              <a:t> wat </a:t>
            </a:r>
            <a:r>
              <a:rPr lang="en-US" sz="2400" err="1"/>
              <a:t>verandert</a:t>
            </a:r>
            <a:r>
              <a:rPr lang="en-US" sz="2400"/>
              <a:t> in </a:t>
            </a:r>
            <a:r>
              <a:rPr lang="en-US" sz="2400" err="1"/>
              <a:t>jouw</a:t>
            </a:r>
            <a:r>
              <a:rPr lang="en-US" sz="2400"/>
              <a:t> top 3 </a:t>
            </a:r>
            <a:r>
              <a:rPr lang="en-US" sz="2400" err="1"/>
              <a:t>favoriete</a:t>
            </a:r>
            <a:r>
              <a:rPr lang="en-US" sz="2400"/>
              <a:t> </a:t>
            </a:r>
            <a:r>
              <a:rPr lang="en-US" sz="2400" err="1"/>
              <a:t>opleidingen</a:t>
            </a:r>
            <a:r>
              <a:rPr lang="en-US" sz="2400"/>
              <a:t>?</a:t>
            </a:r>
          </a:p>
        </p:txBody>
      </p:sp>
    </p:spTree>
    <p:extLst>
      <p:ext uri="{BB962C8B-B14F-4D97-AF65-F5344CB8AC3E}">
        <p14:creationId xmlns:p14="http://schemas.microsoft.com/office/powerpoint/2010/main" val="3229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gaan we deze ouderavond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endParaRPr lang="nl-NL"/>
          </a:p>
          <a:p>
            <a:pPr marL="342900" indent="-342900">
              <a:buFont typeface="Arial" panose="020B0604020202020204" pitchFamily="34" charset="0"/>
              <a:buChar char="•"/>
            </a:pPr>
            <a:r>
              <a:rPr lang="nl-NL" sz="2800" b="1"/>
              <a:t>We gaan in gesprek: in welk beroep is veel werk en in welk beroep minder? </a:t>
            </a:r>
          </a:p>
          <a:p>
            <a:pPr marL="342900" indent="-342900">
              <a:buFont typeface="Arial" panose="020B0604020202020204" pitchFamily="34" charset="0"/>
              <a:buChar char="•"/>
            </a:pPr>
            <a:r>
              <a:rPr lang="nl-NL" sz="2800" b="1">
                <a:effectLst/>
                <a:ea typeface="Quattrocento Sans" panose="020B0502050000020003" pitchFamily="34" charset="0"/>
                <a:cs typeface="Quattrocento Sans" panose="020B0502050000020003" pitchFamily="34" charset="0"/>
              </a:rPr>
              <a:t>Samen met je kind opleidingen onderzoeken. </a:t>
            </a:r>
            <a:endParaRPr lang="nl-NL" sz="2800" b="1"/>
          </a:p>
          <a:p>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550090" y="4232787"/>
            <a:ext cx="2032310" cy="1346324"/>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Hoe kies jij?</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
        <p:nvSpPr>
          <p:cNvPr id="8" name="Tekstvak 7">
            <a:extLst>
              <a:ext uri="{FF2B5EF4-FFF2-40B4-BE49-F238E27FC236}">
                <a16:creationId xmlns:a16="http://schemas.microsoft.com/office/drawing/2014/main" id="{D1F0EA22-30A4-25F0-B700-AD10038D1252}"/>
              </a:ext>
            </a:extLst>
          </p:cNvPr>
          <p:cNvSpPr txBox="1"/>
          <p:nvPr/>
        </p:nvSpPr>
        <p:spPr>
          <a:xfrm>
            <a:off x="736713" y="1549949"/>
            <a:ext cx="6541738" cy="1107996"/>
          </a:xfrm>
          <a:prstGeom prst="rect">
            <a:avLst/>
          </a:prstGeom>
          <a:noFill/>
        </p:spPr>
        <p:txBody>
          <a:bodyPr wrap="square" lIns="91440" tIns="45720" rIns="91440" bIns="45720" rtlCol="0" anchor="t">
            <a:spAutoFit/>
          </a:bodyPr>
          <a:lstStyle/>
          <a:p>
            <a:r>
              <a:rPr lang="nl-NL" sz="2400" b="1"/>
              <a:t>Wat is belangrijk bij het kiezen van een opleiding?</a:t>
            </a:r>
          </a:p>
          <a:p>
            <a:endParaRPr lang="nl-NL"/>
          </a:p>
        </p:txBody>
      </p:sp>
      <p:sp>
        <p:nvSpPr>
          <p:cNvPr id="9" name="Tekstvak 8">
            <a:extLst>
              <a:ext uri="{FF2B5EF4-FFF2-40B4-BE49-F238E27FC236}">
                <a16:creationId xmlns:a16="http://schemas.microsoft.com/office/drawing/2014/main" id="{EA0F22DC-B5B1-D61B-A854-36312E1E8BE1}"/>
              </a:ext>
            </a:extLst>
          </p:cNvPr>
          <p:cNvSpPr txBox="1"/>
          <p:nvPr/>
        </p:nvSpPr>
        <p:spPr>
          <a:xfrm>
            <a:off x="878736" y="3268596"/>
            <a:ext cx="6412424" cy="461665"/>
          </a:xfrm>
          <a:prstGeom prst="rect">
            <a:avLst/>
          </a:prstGeom>
          <a:noFill/>
        </p:spPr>
        <p:txBody>
          <a:bodyPr wrap="square" lIns="91440" tIns="45720" rIns="91440" bIns="45720" rtlCol="0" anchor="t">
            <a:spAutoFit/>
          </a:bodyPr>
          <a:lstStyle/>
          <a:p>
            <a:r>
              <a:rPr lang="nl-NL" sz="2400"/>
              <a:t>De opleiding past bij waar je goed in bent</a:t>
            </a:r>
          </a:p>
        </p:txBody>
      </p:sp>
      <p:sp>
        <p:nvSpPr>
          <p:cNvPr id="10" name="Tekstvak 9">
            <a:extLst>
              <a:ext uri="{FF2B5EF4-FFF2-40B4-BE49-F238E27FC236}">
                <a16:creationId xmlns:a16="http://schemas.microsoft.com/office/drawing/2014/main" id="{58E793DB-01D5-4815-7E9A-50C2BEF5F9F4}"/>
              </a:ext>
            </a:extLst>
          </p:cNvPr>
          <p:cNvSpPr txBox="1"/>
          <p:nvPr/>
        </p:nvSpPr>
        <p:spPr>
          <a:xfrm>
            <a:off x="878736" y="2647091"/>
            <a:ext cx="7133235" cy="461665"/>
          </a:xfrm>
          <a:prstGeom prst="rect">
            <a:avLst/>
          </a:prstGeom>
          <a:noFill/>
        </p:spPr>
        <p:txBody>
          <a:bodyPr wrap="square" lIns="91440" tIns="45720" rIns="91440" bIns="45720" rtlCol="0" anchor="t">
            <a:spAutoFit/>
          </a:bodyPr>
          <a:lstStyle/>
          <a:p>
            <a:r>
              <a:rPr lang="nl-NL" sz="2400"/>
              <a:t>Je moet de opleiding leuk vinden</a:t>
            </a:r>
          </a:p>
        </p:txBody>
      </p:sp>
      <p:sp>
        <p:nvSpPr>
          <p:cNvPr id="11" name="Tekstvak 10">
            <a:extLst>
              <a:ext uri="{FF2B5EF4-FFF2-40B4-BE49-F238E27FC236}">
                <a16:creationId xmlns:a16="http://schemas.microsoft.com/office/drawing/2014/main" id="{A075F5ED-6563-CD5C-F709-CDEFE75ED03C}"/>
              </a:ext>
            </a:extLst>
          </p:cNvPr>
          <p:cNvSpPr txBox="1"/>
          <p:nvPr/>
        </p:nvSpPr>
        <p:spPr>
          <a:xfrm>
            <a:off x="878736" y="3803860"/>
            <a:ext cx="5897559" cy="461665"/>
          </a:xfrm>
          <a:prstGeom prst="rect">
            <a:avLst/>
          </a:prstGeom>
          <a:noFill/>
        </p:spPr>
        <p:txBody>
          <a:bodyPr wrap="square" lIns="91440" tIns="45720" rIns="91440" bIns="45720" rtlCol="0" anchor="t">
            <a:spAutoFit/>
          </a:bodyPr>
          <a:lstStyle/>
          <a:p>
            <a:r>
              <a:rPr lang="nl-NL" sz="2400"/>
              <a:t>Je kan werk vinden na de opleiding</a:t>
            </a:r>
          </a:p>
        </p:txBody>
      </p:sp>
      <p:pic>
        <p:nvPicPr>
          <p:cNvPr id="3" name="Picture 2" descr="Foto close-up van het hoofd van een blond tienermeisje bij een grijze muur met lege tekstballonnen erop. concept van het uiten van uw mening. bespotten">
            <a:extLst>
              <a:ext uri="{FF2B5EF4-FFF2-40B4-BE49-F238E27FC236}">
                <a16:creationId xmlns:a16="http://schemas.microsoft.com/office/drawing/2014/main" id="{CEFA1369-BAE6-49F7-B0F9-0EE729DCB6AE}"/>
              </a:ext>
            </a:extLst>
          </p:cNvPr>
          <p:cNvPicPr>
            <a:picLocks noChangeAspect="1"/>
          </p:cNvPicPr>
          <p:nvPr/>
        </p:nvPicPr>
        <p:blipFill>
          <a:blip r:embed="rId5"/>
          <a:stretch>
            <a:fillRect/>
          </a:stretch>
        </p:blipFill>
        <p:spPr>
          <a:xfrm>
            <a:off x="8271046" y="3499665"/>
            <a:ext cx="3784772" cy="3050832"/>
          </a:xfrm>
          <a:prstGeom prst="rect">
            <a:avLst/>
          </a:prstGeom>
        </p:spPr>
      </p:pic>
    </p:spTree>
    <p:extLst>
      <p:ext uri="{BB962C8B-B14F-4D97-AF65-F5344CB8AC3E}">
        <p14:creationId xmlns:p14="http://schemas.microsoft.com/office/powerpoint/2010/main" val="41767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sp>
        <p:nvSpPr>
          <p:cNvPr id="9" name="Titel 8">
            <a:extLst>
              <a:ext uri="{FF2B5EF4-FFF2-40B4-BE49-F238E27FC236}">
                <a16:creationId xmlns:a16="http://schemas.microsoft.com/office/drawing/2014/main" id="{B30E52A6-F245-F87F-31BC-BD603511B1C5}"/>
              </a:ext>
            </a:extLst>
          </p:cNvPr>
          <p:cNvSpPr>
            <a:spLocks noGrp="1"/>
          </p:cNvSpPr>
          <p:nvPr>
            <p:ph type="title"/>
          </p:nvPr>
        </p:nvSpPr>
        <p:spPr>
          <a:xfrm>
            <a:off x="1307976" y="-302821"/>
            <a:ext cx="9821784" cy="1325563"/>
          </a:xfrm>
        </p:spPr>
        <p:txBody>
          <a:bodyPr>
            <a:normAutofit/>
          </a:bodyPr>
          <a:lstStyle/>
          <a:p>
            <a:r>
              <a:rPr lang="nl-NL"/>
              <a:t>Wie heeft het meest kans op werk?</a:t>
            </a:r>
          </a:p>
        </p:txBody>
      </p:sp>
      <p:pic>
        <p:nvPicPr>
          <p:cNvPr id="1028" name="Picture 4" descr="Welke competenties moet je hebben als administratief medewerker? - Zakelijk  Blog">
            <a:extLst>
              <a:ext uri="{FF2B5EF4-FFF2-40B4-BE49-F238E27FC236}">
                <a16:creationId xmlns:a16="http://schemas.microsoft.com/office/drawing/2014/main" id="{33E7A905-9F3F-7165-D269-7C402D41A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529" y="2040923"/>
            <a:ext cx="60483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mmerman">
            <a:extLst>
              <a:ext uri="{FF2B5EF4-FFF2-40B4-BE49-F238E27FC236}">
                <a16:creationId xmlns:a16="http://schemas.microsoft.com/office/drawing/2014/main" id="{4E19E149-DE70-8EAE-E728-9D965C120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96" y="2040923"/>
            <a:ext cx="4876799" cy="326707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4E4A2407-1E7F-E86B-E515-0B3C355BAD11}"/>
              </a:ext>
            </a:extLst>
          </p:cNvPr>
          <p:cNvSpPr txBox="1"/>
          <p:nvPr/>
        </p:nvSpPr>
        <p:spPr>
          <a:xfrm>
            <a:off x="8500363" y="5591042"/>
            <a:ext cx="3231308" cy="461665"/>
          </a:xfrm>
          <a:prstGeom prst="rect">
            <a:avLst/>
          </a:prstGeom>
          <a:noFill/>
        </p:spPr>
        <p:txBody>
          <a:bodyPr wrap="square" lIns="91440" tIns="45720" rIns="91440" bIns="45720" rtlCol="0" anchor="t">
            <a:spAutoFit/>
          </a:bodyPr>
          <a:lstStyle/>
          <a:p>
            <a:r>
              <a:rPr lang="nl-NL" sz="2400" b="1">
                <a:solidFill>
                  <a:srgbClr val="0070C0"/>
                </a:solidFill>
              </a:rPr>
              <a:t>Blauw</a:t>
            </a:r>
          </a:p>
        </p:txBody>
      </p:sp>
      <p:sp>
        <p:nvSpPr>
          <p:cNvPr id="11" name="Tekstvak 10">
            <a:extLst>
              <a:ext uri="{FF2B5EF4-FFF2-40B4-BE49-F238E27FC236}">
                <a16:creationId xmlns:a16="http://schemas.microsoft.com/office/drawing/2014/main" id="{43739CC9-BB45-E689-478F-AB97D36DD796}"/>
              </a:ext>
            </a:extLst>
          </p:cNvPr>
          <p:cNvSpPr txBox="1"/>
          <p:nvPr/>
        </p:nvSpPr>
        <p:spPr>
          <a:xfrm>
            <a:off x="2084367" y="5589620"/>
            <a:ext cx="3231308" cy="461665"/>
          </a:xfrm>
          <a:prstGeom prst="rect">
            <a:avLst/>
          </a:prstGeom>
          <a:noFill/>
        </p:spPr>
        <p:txBody>
          <a:bodyPr wrap="square" lIns="91440" tIns="45720" rIns="91440" bIns="45720" rtlCol="0" anchor="t">
            <a:spAutoFit/>
          </a:bodyPr>
          <a:lstStyle/>
          <a:p>
            <a:r>
              <a:rPr lang="nl-NL" sz="2400" b="1">
                <a:solidFill>
                  <a:srgbClr val="00B050"/>
                </a:solidFill>
              </a:rPr>
              <a:t>Groen</a:t>
            </a:r>
          </a:p>
        </p:txBody>
      </p:sp>
      <p:sp>
        <p:nvSpPr>
          <p:cNvPr id="2" name="TextBox 1">
            <a:extLst>
              <a:ext uri="{FF2B5EF4-FFF2-40B4-BE49-F238E27FC236}">
                <a16:creationId xmlns:a16="http://schemas.microsoft.com/office/drawing/2014/main" id="{2192F75F-F522-DF0C-F5B7-82677997497F}"/>
              </a:ext>
            </a:extLst>
          </p:cNvPr>
          <p:cNvSpPr txBox="1"/>
          <p:nvPr/>
        </p:nvSpPr>
        <p:spPr>
          <a:xfrm>
            <a:off x="2086942" y="1589860"/>
            <a:ext cx="3574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t>techniek</a:t>
            </a:r>
            <a:endParaRPr lang="en-US" sz="2000" b="1"/>
          </a:p>
        </p:txBody>
      </p:sp>
      <p:sp>
        <p:nvSpPr>
          <p:cNvPr id="3" name="TextBox 2">
            <a:extLst>
              <a:ext uri="{FF2B5EF4-FFF2-40B4-BE49-F238E27FC236}">
                <a16:creationId xmlns:a16="http://schemas.microsoft.com/office/drawing/2014/main" id="{C1C43096-4808-DD36-1199-61B606DCAF9B}"/>
              </a:ext>
            </a:extLst>
          </p:cNvPr>
          <p:cNvSpPr txBox="1"/>
          <p:nvPr/>
        </p:nvSpPr>
        <p:spPr>
          <a:xfrm>
            <a:off x="6842560" y="1589910"/>
            <a:ext cx="49992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Economie</a:t>
            </a:r>
            <a:r>
              <a:rPr lang="en-US" sz="2000" b="1"/>
              <a:t> </a:t>
            </a:r>
            <a:r>
              <a:rPr lang="en-US" sz="2000" b="1" err="1"/>
              <a:t>en</a:t>
            </a:r>
            <a:r>
              <a:rPr lang="en-US" sz="2000" b="1"/>
              <a:t> </a:t>
            </a:r>
            <a:r>
              <a:rPr lang="en-US" sz="2000" b="1" err="1"/>
              <a:t>administratie</a:t>
            </a:r>
            <a:endParaRPr lang="en-US" sz="2000" b="1"/>
          </a:p>
        </p:txBody>
      </p:sp>
    </p:spTree>
    <p:extLst>
      <p:ext uri="{BB962C8B-B14F-4D97-AF65-F5344CB8AC3E}">
        <p14:creationId xmlns:p14="http://schemas.microsoft.com/office/powerpoint/2010/main" val="311494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A82F-E96B-3D4D-0D02-38F115C103C3}"/>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6B57AED1-8569-043C-0438-DC41EF7A4D7A}"/>
              </a:ext>
            </a:extLst>
          </p:cNvPr>
          <p:cNvPicPr>
            <a:picLocks noChangeAspect="1"/>
          </p:cNvPicPr>
          <p:nvPr/>
        </p:nvPicPr>
        <p:blipFill>
          <a:blip r:embed="rId3"/>
          <a:stretch>
            <a:fillRect/>
          </a:stretch>
        </p:blipFill>
        <p:spPr>
          <a:xfrm>
            <a:off x="0" y="5775708"/>
            <a:ext cx="1473427" cy="1049016"/>
          </a:xfrm>
          <a:prstGeom prst="rect">
            <a:avLst/>
          </a:prstGeom>
        </p:spPr>
      </p:pic>
      <p:sp>
        <p:nvSpPr>
          <p:cNvPr id="9" name="Titel 8">
            <a:extLst>
              <a:ext uri="{FF2B5EF4-FFF2-40B4-BE49-F238E27FC236}">
                <a16:creationId xmlns:a16="http://schemas.microsoft.com/office/drawing/2014/main" id="{2463BCA2-B43B-1546-19C0-769D39602EDD}"/>
              </a:ext>
            </a:extLst>
          </p:cNvPr>
          <p:cNvSpPr>
            <a:spLocks noGrp="1"/>
          </p:cNvSpPr>
          <p:nvPr>
            <p:ph type="title"/>
          </p:nvPr>
        </p:nvSpPr>
        <p:spPr>
          <a:xfrm>
            <a:off x="3847976" y="151971"/>
            <a:ext cx="9678218" cy="1369736"/>
          </a:xfrm>
        </p:spPr>
        <p:txBody>
          <a:bodyPr>
            <a:normAutofit/>
          </a:bodyPr>
          <a:lstStyle/>
          <a:p>
            <a:r>
              <a:rPr lang="nl-NL">
                <a:cs typeface="Posterama"/>
              </a:rPr>
              <a:t>Techniek!</a:t>
            </a:r>
          </a:p>
        </p:txBody>
      </p:sp>
      <p:pic>
        <p:nvPicPr>
          <p:cNvPr id="1030" name="Picture 6" descr="Timmerman">
            <a:extLst>
              <a:ext uri="{FF2B5EF4-FFF2-40B4-BE49-F238E27FC236}">
                <a16:creationId xmlns:a16="http://schemas.microsoft.com/office/drawing/2014/main" id="{CB866D99-0A35-7A6C-AAC3-7FD0F0470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161" y="1795463"/>
            <a:ext cx="4876799" cy="3267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B1B4B1-5A5D-9945-A64E-C1965D463E34}"/>
              </a:ext>
            </a:extLst>
          </p:cNvPr>
          <p:cNvSpPr txBox="1"/>
          <p:nvPr/>
        </p:nvSpPr>
        <p:spPr>
          <a:xfrm>
            <a:off x="2618509" y="5403273"/>
            <a:ext cx="6580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Produceren, installeren en energie (techniek) - KiesMBO</a:t>
            </a:r>
            <a:endParaRPr lang="en-US"/>
          </a:p>
        </p:txBody>
      </p:sp>
      <p:sp>
        <p:nvSpPr>
          <p:cNvPr id="3" name="TextBox 2">
            <a:extLst>
              <a:ext uri="{FF2B5EF4-FFF2-40B4-BE49-F238E27FC236}">
                <a16:creationId xmlns:a16="http://schemas.microsoft.com/office/drawing/2014/main" id="{6EB3F7A5-428F-B4B2-1CB7-E1F2ECEDD13B}"/>
              </a:ext>
            </a:extLst>
          </p:cNvPr>
          <p:cNvSpPr txBox="1"/>
          <p:nvPr/>
        </p:nvSpPr>
        <p:spPr>
          <a:xfrm>
            <a:off x="2618509" y="5777345"/>
            <a:ext cx="7647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Bouwen, wonen en interieur - KiesMBO</a:t>
            </a:r>
            <a:endParaRPr lang="en-US"/>
          </a:p>
        </p:txBody>
      </p:sp>
    </p:spTree>
    <p:extLst>
      <p:ext uri="{BB962C8B-B14F-4D97-AF65-F5344CB8AC3E}">
        <p14:creationId xmlns:p14="http://schemas.microsoft.com/office/powerpoint/2010/main" val="213795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D891-0729-7AB9-65E0-025322225C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2CF769-1117-B5DC-D683-BB8C349C677B}"/>
              </a:ext>
            </a:extLst>
          </p:cNvPr>
          <p:cNvSpPr>
            <a:spLocks noGrp="1"/>
          </p:cNvSpPr>
          <p:nvPr>
            <p:ph type="title"/>
          </p:nvPr>
        </p:nvSpPr>
        <p:spPr>
          <a:xfrm>
            <a:off x="1470991" y="-365199"/>
            <a:ext cx="10972800" cy="1325563"/>
          </a:xfrm>
        </p:spPr>
        <p:txBody>
          <a:bodyPr>
            <a:noAutofit/>
          </a:bodyPr>
          <a:lstStyle/>
          <a:p>
            <a:r>
              <a:rPr lang="nl-NL"/>
              <a:t>Wie heeft het meest kans op werk?</a:t>
            </a:r>
          </a:p>
        </p:txBody>
      </p:sp>
      <p:pic>
        <p:nvPicPr>
          <p:cNvPr id="4" name="Afbeelding 3">
            <a:extLst>
              <a:ext uri="{FF2B5EF4-FFF2-40B4-BE49-F238E27FC236}">
                <a16:creationId xmlns:a16="http://schemas.microsoft.com/office/drawing/2014/main" id="{5A2F6132-095D-8B29-A166-44F422B568ED}"/>
              </a:ext>
            </a:extLst>
          </p:cNvPr>
          <p:cNvPicPr>
            <a:picLocks noChangeAspect="1"/>
          </p:cNvPicPr>
          <p:nvPr/>
        </p:nvPicPr>
        <p:blipFill>
          <a:blip r:embed="rId3"/>
          <a:stretch>
            <a:fillRect/>
          </a:stretch>
        </p:blipFill>
        <p:spPr>
          <a:xfrm>
            <a:off x="0" y="5775708"/>
            <a:ext cx="1473427" cy="1049016"/>
          </a:xfrm>
          <a:prstGeom prst="rect">
            <a:avLst/>
          </a:prstGeom>
        </p:spPr>
      </p:pic>
      <p:pic>
        <p:nvPicPr>
          <p:cNvPr id="2052" name="Picture 4" descr="Allround Schoonheidsspecialist - ROC van Amsterdam">
            <a:extLst>
              <a:ext uri="{FF2B5EF4-FFF2-40B4-BE49-F238E27FC236}">
                <a16:creationId xmlns:a16="http://schemas.microsoft.com/office/drawing/2014/main" id="{480E0D73-E012-3981-16EC-94982113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281" y="1766080"/>
            <a:ext cx="5557756" cy="307139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F1C4DB4-34D0-44DE-0185-D9CB6FC6924D}"/>
              </a:ext>
            </a:extLst>
          </p:cNvPr>
          <p:cNvSpPr txBox="1"/>
          <p:nvPr/>
        </p:nvSpPr>
        <p:spPr>
          <a:xfrm>
            <a:off x="2662806" y="5544875"/>
            <a:ext cx="3200400" cy="461665"/>
          </a:xfrm>
          <a:prstGeom prst="rect">
            <a:avLst/>
          </a:prstGeom>
          <a:noFill/>
        </p:spPr>
        <p:txBody>
          <a:bodyPr wrap="square" lIns="91440" tIns="45720" rIns="91440" bIns="45720" rtlCol="0" anchor="t">
            <a:spAutoFit/>
          </a:bodyPr>
          <a:lstStyle/>
          <a:p>
            <a:r>
              <a:rPr lang="nl-NL" sz="2400" b="1">
                <a:solidFill>
                  <a:srgbClr val="00B050"/>
                </a:solidFill>
              </a:rPr>
              <a:t>Groen</a:t>
            </a:r>
          </a:p>
        </p:txBody>
      </p:sp>
      <p:sp>
        <p:nvSpPr>
          <p:cNvPr id="5" name="Tekstvak 4">
            <a:extLst>
              <a:ext uri="{FF2B5EF4-FFF2-40B4-BE49-F238E27FC236}">
                <a16:creationId xmlns:a16="http://schemas.microsoft.com/office/drawing/2014/main" id="{5EF4B366-6FFA-AFC3-D043-7A5BDDC89900}"/>
              </a:ext>
            </a:extLst>
          </p:cNvPr>
          <p:cNvSpPr txBox="1"/>
          <p:nvPr/>
        </p:nvSpPr>
        <p:spPr>
          <a:xfrm>
            <a:off x="8124625" y="5544874"/>
            <a:ext cx="3200400" cy="461665"/>
          </a:xfrm>
          <a:prstGeom prst="rect">
            <a:avLst/>
          </a:prstGeom>
          <a:noFill/>
        </p:spPr>
        <p:txBody>
          <a:bodyPr wrap="square" lIns="91440" tIns="45720" rIns="91440" bIns="45720" rtlCol="0" anchor="t">
            <a:spAutoFit/>
          </a:bodyPr>
          <a:lstStyle/>
          <a:p>
            <a:r>
              <a:rPr lang="nl-NL" sz="2400" b="1">
                <a:solidFill>
                  <a:srgbClr val="0070C0"/>
                </a:solidFill>
              </a:rPr>
              <a:t>Blauw</a:t>
            </a:r>
          </a:p>
        </p:txBody>
      </p:sp>
      <p:pic>
        <p:nvPicPr>
          <p:cNvPr id="2054" name="Picture 6" descr="Helpende zorg en welzijn (BOL) | Aventus">
            <a:extLst>
              <a:ext uri="{FF2B5EF4-FFF2-40B4-BE49-F238E27FC236}">
                <a16:creationId xmlns:a16="http://schemas.microsoft.com/office/drawing/2014/main" id="{3B252A22-BE62-D4A7-AF9E-2645EC0BF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63" y="1766080"/>
            <a:ext cx="5460250" cy="30713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3180F3-7D2A-951F-80BF-8817107797A1}"/>
              </a:ext>
            </a:extLst>
          </p:cNvPr>
          <p:cNvSpPr txBox="1"/>
          <p:nvPr/>
        </p:nvSpPr>
        <p:spPr>
          <a:xfrm>
            <a:off x="1267315" y="1173019"/>
            <a:ext cx="35745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Helpende</a:t>
            </a:r>
            <a:r>
              <a:rPr lang="en-US" sz="2000" b="1"/>
              <a:t> </a:t>
            </a:r>
            <a:r>
              <a:rPr lang="en-US" sz="2000" b="1" err="1"/>
              <a:t>zorg</a:t>
            </a:r>
            <a:r>
              <a:rPr lang="en-US" sz="2000" b="1"/>
              <a:t> </a:t>
            </a:r>
            <a:r>
              <a:rPr lang="en-US" sz="2000" b="1" err="1"/>
              <a:t>en</a:t>
            </a:r>
            <a:r>
              <a:rPr lang="en-US" sz="2000" b="1"/>
              <a:t> </a:t>
            </a:r>
            <a:r>
              <a:rPr lang="en-US" sz="2000" b="1" err="1"/>
              <a:t>welzijn</a:t>
            </a:r>
          </a:p>
        </p:txBody>
      </p:sp>
      <p:sp>
        <p:nvSpPr>
          <p:cNvPr id="8" name="TextBox 7">
            <a:extLst>
              <a:ext uri="{FF2B5EF4-FFF2-40B4-BE49-F238E27FC236}">
                <a16:creationId xmlns:a16="http://schemas.microsoft.com/office/drawing/2014/main" id="{E1880A8F-255E-C68D-E798-1114C6CA9A3A}"/>
              </a:ext>
            </a:extLst>
          </p:cNvPr>
          <p:cNvSpPr txBox="1"/>
          <p:nvPr/>
        </p:nvSpPr>
        <p:spPr>
          <a:xfrm>
            <a:off x="7557654" y="1194955"/>
            <a:ext cx="46412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t>Schoonheidsspecialist</a:t>
            </a:r>
            <a:endParaRPr lang="en-US" sz="2000" b="1"/>
          </a:p>
        </p:txBody>
      </p:sp>
    </p:spTree>
    <p:extLst>
      <p:ext uri="{BB962C8B-B14F-4D97-AF65-F5344CB8AC3E}">
        <p14:creationId xmlns:p14="http://schemas.microsoft.com/office/powerpoint/2010/main" val="389270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C442-89D5-C85B-C570-7EAD518DAD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9DD1A8-205F-D34B-F589-234603C718A4}"/>
              </a:ext>
            </a:extLst>
          </p:cNvPr>
          <p:cNvSpPr>
            <a:spLocks noGrp="1"/>
          </p:cNvSpPr>
          <p:nvPr>
            <p:ph type="title"/>
          </p:nvPr>
        </p:nvSpPr>
        <p:spPr>
          <a:xfrm>
            <a:off x="4798518" y="-2124"/>
            <a:ext cx="2175164" cy="1325563"/>
          </a:xfrm>
        </p:spPr>
        <p:txBody>
          <a:bodyPr>
            <a:noAutofit/>
          </a:bodyPr>
          <a:lstStyle/>
          <a:p>
            <a:r>
              <a:rPr lang="nl-NL">
                <a:cs typeface="Posterama"/>
              </a:rPr>
              <a:t>Zorg!</a:t>
            </a:r>
          </a:p>
        </p:txBody>
      </p:sp>
      <p:pic>
        <p:nvPicPr>
          <p:cNvPr id="4" name="Afbeelding 3">
            <a:extLst>
              <a:ext uri="{FF2B5EF4-FFF2-40B4-BE49-F238E27FC236}">
                <a16:creationId xmlns:a16="http://schemas.microsoft.com/office/drawing/2014/main" id="{9B756BA9-40B2-CC77-D62D-581D8326CB68}"/>
              </a:ext>
            </a:extLst>
          </p:cNvPr>
          <p:cNvPicPr>
            <a:picLocks noChangeAspect="1"/>
          </p:cNvPicPr>
          <p:nvPr/>
        </p:nvPicPr>
        <p:blipFill>
          <a:blip r:embed="rId3"/>
          <a:stretch>
            <a:fillRect/>
          </a:stretch>
        </p:blipFill>
        <p:spPr>
          <a:xfrm>
            <a:off x="0" y="5775708"/>
            <a:ext cx="1473427" cy="1049016"/>
          </a:xfrm>
          <a:prstGeom prst="rect">
            <a:avLst/>
          </a:prstGeom>
        </p:spPr>
      </p:pic>
      <p:pic>
        <p:nvPicPr>
          <p:cNvPr id="6" name="Picture 6" descr="Helpende zorg en welzijn (BOL) | Aventus">
            <a:extLst>
              <a:ext uri="{FF2B5EF4-FFF2-40B4-BE49-F238E27FC236}">
                <a16:creationId xmlns:a16="http://schemas.microsoft.com/office/drawing/2014/main" id="{91C1EBAE-8981-9ACC-2690-3AF5B6625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949" y="1834310"/>
            <a:ext cx="6145162" cy="345665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67BC94B-8728-F3B3-9CF2-7752195069D4}"/>
              </a:ext>
            </a:extLst>
          </p:cNvPr>
          <p:cNvSpPr txBox="1"/>
          <p:nvPr/>
        </p:nvSpPr>
        <p:spPr>
          <a:xfrm>
            <a:off x="3097161" y="5617169"/>
            <a:ext cx="6223818" cy="369332"/>
          </a:xfrm>
          <a:prstGeom prst="rect">
            <a:avLst/>
          </a:prstGeom>
          <a:noFill/>
        </p:spPr>
        <p:txBody>
          <a:bodyPr wrap="square">
            <a:spAutoFit/>
          </a:bodyPr>
          <a:lstStyle/>
          <a:p>
            <a:r>
              <a:rPr lang="nl-NL"/>
              <a:t>https://www.kiesmbo.nl/opleidingen/zorg-en-welzijn</a:t>
            </a:r>
          </a:p>
        </p:txBody>
      </p:sp>
    </p:spTree>
    <p:extLst>
      <p:ext uri="{BB962C8B-B14F-4D97-AF65-F5344CB8AC3E}">
        <p14:creationId xmlns:p14="http://schemas.microsoft.com/office/powerpoint/2010/main" val="25561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BC3B-8D89-1952-13C8-93D3EE464102}"/>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CD5FEA96-175A-C91F-2607-72AF0FCDF5C9}"/>
              </a:ext>
            </a:extLst>
          </p:cNvPr>
          <p:cNvPicPr>
            <a:picLocks noChangeAspect="1"/>
          </p:cNvPicPr>
          <p:nvPr/>
        </p:nvPicPr>
        <p:blipFill>
          <a:blip r:embed="rId3"/>
          <a:stretch>
            <a:fillRect/>
          </a:stretch>
        </p:blipFill>
        <p:spPr>
          <a:xfrm>
            <a:off x="0" y="5775708"/>
            <a:ext cx="1473427" cy="1049016"/>
          </a:xfrm>
          <a:prstGeom prst="rect">
            <a:avLst/>
          </a:prstGeom>
        </p:spPr>
      </p:pic>
      <p:pic>
        <p:nvPicPr>
          <p:cNvPr id="3" name="Picture 2" descr="MBO Onderwijsassistent">
            <a:extLst>
              <a:ext uri="{FF2B5EF4-FFF2-40B4-BE49-F238E27FC236}">
                <a16:creationId xmlns:a16="http://schemas.microsoft.com/office/drawing/2014/main" id="{3285B9F4-6AB8-EA19-B296-96EBFDD530EE}"/>
              </a:ext>
            </a:extLst>
          </p:cNvPr>
          <p:cNvPicPr>
            <a:picLocks noChangeAspect="1"/>
          </p:cNvPicPr>
          <p:nvPr/>
        </p:nvPicPr>
        <p:blipFill>
          <a:blip r:embed="rId4"/>
          <a:stretch>
            <a:fillRect/>
          </a:stretch>
        </p:blipFill>
        <p:spPr>
          <a:xfrm>
            <a:off x="1452286" y="1710635"/>
            <a:ext cx="2893254" cy="3315252"/>
          </a:xfrm>
          <a:prstGeom prst="rect">
            <a:avLst/>
          </a:prstGeom>
        </p:spPr>
      </p:pic>
      <p:pic>
        <p:nvPicPr>
          <p:cNvPr id="5" name="Picture 4" descr="Opleiding Steward/stewardess (BBL) - Werk op Schiphol">
            <a:extLst>
              <a:ext uri="{FF2B5EF4-FFF2-40B4-BE49-F238E27FC236}">
                <a16:creationId xmlns:a16="http://schemas.microsoft.com/office/drawing/2014/main" id="{C4888BC0-DF65-DF73-A08C-15E835F96422}"/>
              </a:ext>
            </a:extLst>
          </p:cNvPr>
          <p:cNvPicPr>
            <a:picLocks noChangeAspect="1"/>
          </p:cNvPicPr>
          <p:nvPr/>
        </p:nvPicPr>
        <p:blipFill>
          <a:blip r:embed="rId5"/>
          <a:stretch>
            <a:fillRect/>
          </a:stretch>
        </p:blipFill>
        <p:spPr>
          <a:xfrm>
            <a:off x="5808869" y="2114826"/>
            <a:ext cx="5234610" cy="2904436"/>
          </a:xfrm>
          <a:prstGeom prst="rect">
            <a:avLst/>
          </a:prstGeom>
        </p:spPr>
      </p:pic>
      <p:sp>
        <p:nvSpPr>
          <p:cNvPr id="9" name="Titel 1">
            <a:extLst>
              <a:ext uri="{FF2B5EF4-FFF2-40B4-BE49-F238E27FC236}">
                <a16:creationId xmlns:a16="http://schemas.microsoft.com/office/drawing/2014/main" id="{007865F5-F998-B722-5F7B-03AA752EFCD3}"/>
              </a:ext>
            </a:extLst>
          </p:cNvPr>
          <p:cNvSpPr txBox="1">
            <a:spLocks/>
          </p:cNvSpPr>
          <p:nvPr/>
        </p:nvSpPr>
        <p:spPr>
          <a:xfrm>
            <a:off x="1470991" y="-365199"/>
            <a:ext cx="10972800" cy="132556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nl-NL"/>
              <a:t>Wie heeft het meest kans op werk?</a:t>
            </a:r>
          </a:p>
        </p:txBody>
      </p:sp>
      <p:sp>
        <p:nvSpPr>
          <p:cNvPr id="12" name="TextBox 11">
            <a:extLst>
              <a:ext uri="{FF2B5EF4-FFF2-40B4-BE49-F238E27FC236}">
                <a16:creationId xmlns:a16="http://schemas.microsoft.com/office/drawing/2014/main" id="{6B0CF803-5CF7-D93E-47B9-97ED5452D576}"/>
              </a:ext>
            </a:extLst>
          </p:cNvPr>
          <p:cNvSpPr txBox="1"/>
          <p:nvPr/>
        </p:nvSpPr>
        <p:spPr>
          <a:xfrm>
            <a:off x="1666009" y="1108363"/>
            <a:ext cx="37580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t>Onderwijsassistent</a:t>
            </a:r>
            <a:endParaRPr lang="en-US" sz="2000" b="1"/>
          </a:p>
        </p:txBody>
      </p:sp>
      <p:sp>
        <p:nvSpPr>
          <p:cNvPr id="13" name="TextBox 12">
            <a:extLst>
              <a:ext uri="{FF2B5EF4-FFF2-40B4-BE49-F238E27FC236}">
                <a16:creationId xmlns:a16="http://schemas.microsoft.com/office/drawing/2014/main" id="{390D1DA1-BF09-B12C-ACF3-E46DC597EB4E}"/>
              </a:ext>
            </a:extLst>
          </p:cNvPr>
          <p:cNvSpPr txBox="1"/>
          <p:nvPr/>
        </p:nvSpPr>
        <p:spPr>
          <a:xfrm>
            <a:off x="6386945" y="1312718"/>
            <a:ext cx="40870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Stewardess in de </a:t>
            </a:r>
            <a:r>
              <a:rPr lang="en-US" sz="2000" b="1" err="1"/>
              <a:t>luchtvaart</a:t>
            </a:r>
            <a:endParaRPr lang="en-US" sz="2000" b="1"/>
          </a:p>
        </p:txBody>
      </p:sp>
      <p:sp>
        <p:nvSpPr>
          <p:cNvPr id="6" name="Tekstvak 2">
            <a:extLst>
              <a:ext uri="{FF2B5EF4-FFF2-40B4-BE49-F238E27FC236}">
                <a16:creationId xmlns:a16="http://schemas.microsoft.com/office/drawing/2014/main" id="{8D33C41F-A165-C8C4-3BB6-85ADC5D88239}"/>
              </a:ext>
            </a:extLst>
          </p:cNvPr>
          <p:cNvSpPr txBox="1"/>
          <p:nvPr/>
        </p:nvSpPr>
        <p:spPr>
          <a:xfrm>
            <a:off x="1834545" y="5544875"/>
            <a:ext cx="3200400" cy="461665"/>
          </a:xfrm>
          <a:prstGeom prst="rect">
            <a:avLst/>
          </a:prstGeom>
          <a:noFill/>
        </p:spPr>
        <p:txBody>
          <a:bodyPr wrap="square" lIns="91440" tIns="45720" rIns="91440" bIns="45720" rtlCol="0" anchor="t">
            <a:spAutoFit/>
          </a:bodyPr>
          <a:lstStyle/>
          <a:p>
            <a:r>
              <a:rPr lang="nl-NL" sz="2400" b="1">
                <a:solidFill>
                  <a:srgbClr val="00B050"/>
                </a:solidFill>
              </a:rPr>
              <a:t>Groen</a:t>
            </a:r>
          </a:p>
        </p:txBody>
      </p:sp>
      <p:sp>
        <p:nvSpPr>
          <p:cNvPr id="8" name="Tekstvak 4">
            <a:extLst>
              <a:ext uri="{FF2B5EF4-FFF2-40B4-BE49-F238E27FC236}">
                <a16:creationId xmlns:a16="http://schemas.microsoft.com/office/drawing/2014/main" id="{C8D90B9B-DD9C-8862-DC68-DFE273DBADCA}"/>
              </a:ext>
            </a:extLst>
          </p:cNvPr>
          <p:cNvSpPr txBox="1"/>
          <p:nvPr/>
        </p:nvSpPr>
        <p:spPr>
          <a:xfrm>
            <a:off x="7616625" y="5544874"/>
            <a:ext cx="3200400" cy="461665"/>
          </a:xfrm>
          <a:prstGeom prst="rect">
            <a:avLst/>
          </a:prstGeom>
          <a:noFill/>
        </p:spPr>
        <p:txBody>
          <a:bodyPr wrap="square" lIns="91440" tIns="45720" rIns="91440" bIns="45720" rtlCol="0" anchor="t">
            <a:spAutoFit/>
          </a:bodyPr>
          <a:lstStyle/>
          <a:p>
            <a:r>
              <a:rPr lang="nl-NL" sz="2400" b="1">
                <a:solidFill>
                  <a:srgbClr val="0070C0"/>
                </a:solidFill>
              </a:rPr>
              <a:t>Blauw</a:t>
            </a:r>
          </a:p>
        </p:txBody>
      </p:sp>
    </p:spTree>
    <p:extLst>
      <p:ext uri="{BB962C8B-B14F-4D97-AF65-F5344CB8AC3E}">
        <p14:creationId xmlns:p14="http://schemas.microsoft.com/office/powerpoint/2010/main" val="70682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4569-4016-4B44-D09A-144EE16CC6A1}"/>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4B7DE9C3-E730-5B63-53D9-414CD96CE92D}"/>
              </a:ext>
            </a:extLst>
          </p:cNvPr>
          <p:cNvPicPr>
            <a:picLocks noChangeAspect="1"/>
          </p:cNvPicPr>
          <p:nvPr/>
        </p:nvPicPr>
        <p:blipFill>
          <a:blip r:embed="rId3"/>
          <a:stretch>
            <a:fillRect/>
          </a:stretch>
        </p:blipFill>
        <p:spPr>
          <a:xfrm>
            <a:off x="0" y="5775708"/>
            <a:ext cx="1473427" cy="1049016"/>
          </a:xfrm>
          <a:prstGeom prst="rect">
            <a:avLst/>
          </a:prstGeom>
        </p:spPr>
      </p:pic>
      <p:pic>
        <p:nvPicPr>
          <p:cNvPr id="3" name="Picture 2" descr="MBO Onderwijsassistent">
            <a:extLst>
              <a:ext uri="{FF2B5EF4-FFF2-40B4-BE49-F238E27FC236}">
                <a16:creationId xmlns:a16="http://schemas.microsoft.com/office/drawing/2014/main" id="{F016916D-5BC2-090B-D35D-91A015C86473}"/>
              </a:ext>
            </a:extLst>
          </p:cNvPr>
          <p:cNvPicPr>
            <a:picLocks noChangeAspect="1"/>
          </p:cNvPicPr>
          <p:nvPr/>
        </p:nvPicPr>
        <p:blipFill>
          <a:blip r:embed="rId4"/>
          <a:stretch>
            <a:fillRect/>
          </a:stretch>
        </p:blipFill>
        <p:spPr>
          <a:xfrm>
            <a:off x="4098505" y="1710635"/>
            <a:ext cx="4375690" cy="5019361"/>
          </a:xfrm>
          <a:prstGeom prst="rect">
            <a:avLst/>
          </a:prstGeom>
        </p:spPr>
      </p:pic>
      <p:sp>
        <p:nvSpPr>
          <p:cNvPr id="9" name="Titel 1">
            <a:extLst>
              <a:ext uri="{FF2B5EF4-FFF2-40B4-BE49-F238E27FC236}">
                <a16:creationId xmlns:a16="http://schemas.microsoft.com/office/drawing/2014/main" id="{2D7E8F98-F873-0902-7999-05936E31788E}"/>
              </a:ext>
            </a:extLst>
          </p:cNvPr>
          <p:cNvSpPr txBox="1">
            <a:spLocks/>
          </p:cNvSpPr>
          <p:nvPr/>
        </p:nvSpPr>
        <p:spPr>
          <a:xfrm>
            <a:off x="4602118" y="133565"/>
            <a:ext cx="3380510" cy="132556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nl-NL">
                <a:cs typeface="Posterama"/>
              </a:rPr>
              <a:t>Onderwijs!</a:t>
            </a:r>
          </a:p>
        </p:txBody>
      </p:sp>
    </p:spTree>
    <p:extLst>
      <p:ext uri="{BB962C8B-B14F-4D97-AF65-F5344CB8AC3E}">
        <p14:creationId xmlns:p14="http://schemas.microsoft.com/office/powerpoint/2010/main" val="238070076"/>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094ed71-ad37-40d4-b95a-d4271a6f83fc"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f1e9157cba90779471fc9394ec1fd82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23330c5009742c0af321170e19c7e073"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2.xml><?xml version="1.0" encoding="utf-8"?>
<ds:datastoreItem xmlns:ds="http://schemas.openxmlformats.org/officeDocument/2006/customXml" ds:itemID="{1E6B2C39-13F5-4FF9-8182-FC81C587B723}">
  <ds:schemaRefs>
    <ds:schemaRef ds:uri="0b957a39-1f62-4cef-935a-f664fa9bc04c"/>
    <ds:schemaRef ds:uri="9281fe5b-abce-4aec-9403-dcdb2cb04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3DB6D7-5297-4F17-9A34-6624711B21AC}">
  <ds:schemaRefs>
    <ds:schemaRef ds:uri="0b957a39-1f62-4cef-935a-f664fa9bc04c"/>
    <ds:schemaRef ds:uri="9281fe5b-abce-4aec-9403-dcdb2cb047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14F8FE9-7A58-4132-8A7B-640F61BF6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SplashVTI</vt:lpstr>
      <vt:lpstr>Kansrijke opleidingen en beroepen</vt:lpstr>
      <vt:lpstr>Wat gaan we deze ouderavond doen?</vt:lpstr>
      <vt:lpstr>Hoe kies jij?</vt:lpstr>
      <vt:lpstr>Wie heeft het meest kans op werk?</vt:lpstr>
      <vt:lpstr>Techniek!</vt:lpstr>
      <vt:lpstr>Wie heeft het meest kans op werk?</vt:lpstr>
      <vt:lpstr>Zorg!</vt:lpstr>
      <vt:lpstr>PowerPoint Presentation</vt:lpstr>
      <vt:lpstr>PowerPoint Presentation</vt:lpstr>
      <vt:lpstr>Samen op onderzoek!</vt:lpstr>
      <vt:lpstr>Bekijk de opleidingen op KiesMBO </vt:lpstr>
      <vt:lpstr>Ga samen in gesprek over de vragen op het werkblad </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revision>2</cp:revision>
  <dcterms:created xsi:type="dcterms:W3CDTF">2024-09-24T10:43:43Z</dcterms:created>
  <dcterms:modified xsi:type="dcterms:W3CDTF">2025-03-28T09:02:34Z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